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24DF10-AC13-4CB2-8927-7A50F81E9721}" v="249" dt="2021-09-08T17:53:17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wton Bordin" userId="20ff5a6728b6926d" providerId="LiveId" clId="{3024DF10-AC13-4CB2-8927-7A50F81E9721}"/>
    <pc:docChg chg="undo redo custSel addSld delSld modSld sldOrd">
      <pc:chgData name="Newton Bordin" userId="20ff5a6728b6926d" providerId="LiveId" clId="{3024DF10-AC13-4CB2-8927-7A50F81E9721}" dt="2021-09-08T17:53:17.437" v="3518" actId="12269"/>
      <pc:docMkLst>
        <pc:docMk/>
      </pc:docMkLst>
      <pc:sldChg chg="addSp delSp modSp new mod setBg addAnim">
        <pc:chgData name="Newton Bordin" userId="20ff5a6728b6926d" providerId="LiveId" clId="{3024DF10-AC13-4CB2-8927-7A50F81E9721}" dt="2021-09-08T02:53:06.332" v="3129" actId="26606"/>
        <pc:sldMkLst>
          <pc:docMk/>
          <pc:sldMk cId="1497524903" sldId="256"/>
        </pc:sldMkLst>
        <pc:spChg chg="mod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2" creationId="{4104C6C1-47CC-47A4-8575-000537A8D818}"/>
          </ac:spMkLst>
        </pc:spChg>
        <pc:spChg chg="mod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3" creationId="{60EA2039-189C-4906-8EA3-AAB8988B57C3}"/>
          </ac:spMkLst>
        </pc:spChg>
        <pc:spChg chg="add del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8" creationId="{6F5A5072-7B47-4D32-B52A-4EBBF590B8A5}"/>
          </ac:spMkLst>
        </pc:spChg>
        <pc:spChg chg="add del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10" creationId="{9715DAF0-AE1B-46C9-8A6B-DB2AA05AB91D}"/>
          </ac:spMkLst>
        </pc:spChg>
        <pc:spChg chg="add del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12" creationId="{6016219D-510E-4184-9090-6D5578A87BD1}"/>
          </ac:spMkLst>
        </pc:spChg>
        <pc:spChg chg="add del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14" creationId="{AFF4A713-7B75-4B21-90D7-5AB19547C728}"/>
          </ac:spMkLst>
        </pc:spChg>
        <pc:spChg chg="add del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16" creationId="{DC631C0B-6DA6-4E57-8231-CE32B3434A7E}"/>
          </ac:spMkLst>
        </pc:spChg>
        <pc:spChg chg="add del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18" creationId="{C29501E6-A978-4A61-9689-9085AF97A53A}"/>
          </ac:spMkLst>
        </pc:spChg>
        <pc:spChg chg="add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23" creationId="{B26EE4FD-480F-42A5-9FEB-DA630457CFB7}"/>
          </ac:spMkLst>
        </pc:spChg>
        <pc:spChg chg="add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25" creationId="{A187062F-BE14-42FC-B06A-607DB23849C3}"/>
          </ac:spMkLst>
        </pc:spChg>
        <pc:spChg chg="add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27" creationId="{731FE21B-2A45-4BF5-8B03-E12341988774}"/>
          </ac:spMkLst>
        </pc:spChg>
        <pc:spChg chg="add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29" creationId="{2DC5A94D-79ED-48F5-9DC5-96CBB507CEC8}"/>
          </ac:spMkLst>
        </pc:spChg>
        <pc:spChg chg="add">
          <ac:chgData name="Newton Bordin" userId="20ff5a6728b6926d" providerId="LiveId" clId="{3024DF10-AC13-4CB2-8927-7A50F81E9721}" dt="2021-09-08T02:53:06.332" v="3129" actId="26606"/>
          <ac:spMkLst>
            <pc:docMk/>
            <pc:sldMk cId="1497524903" sldId="256"/>
            <ac:spMk id="31" creationId="{93A3D4BE-AF25-4F9A-9C29-1145CCE24A28}"/>
          </ac:spMkLst>
        </pc:spChg>
      </pc:sldChg>
      <pc:sldChg chg="addSp delSp modSp new mod setBg">
        <pc:chgData name="Newton Bordin" userId="20ff5a6728b6926d" providerId="LiveId" clId="{3024DF10-AC13-4CB2-8927-7A50F81E9721}" dt="2021-09-08T02:47:31.144" v="3052" actId="26606"/>
        <pc:sldMkLst>
          <pc:docMk/>
          <pc:sldMk cId="3521753258" sldId="257"/>
        </pc:sldMkLst>
        <pc:spChg chg="mod">
          <ac:chgData name="Newton Bordin" userId="20ff5a6728b6926d" providerId="LiveId" clId="{3024DF10-AC13-4CB2-8927-7A50F81E9721}" dt="2021-09-08T02:47:31.144" v="3052" actId="26606"/>
          <ac:spMkLst>
            <pc:docMk/>
            <pc:sldMk cId="3521753258" sldId="257"/>
            <ac:spMk id="2" creationId="{A7755B13-CC4A-4193-B35C-E980ADEF1A36}"/>
          </ac:spMkLst>
        </pc:spChg>
        <pc:spChg chg="add del mod">
          <ac:chgData name="Newton Bordin" userId="20ff5a6728b6926d" providerId="LiveId" clId="{3024DF10-AC13-4CB2-8927-7A50F81E9721}" dt="2021-09-08T02:47:31.144" v="3052" actId="26606"/>
          <ac:spMkLst>
            <pc:docMk/>
            <pc:sldMk cId="3521753258" sldId="257"/>
            <ac:spMk id="3" creationId="{4ACF8056-8FE9-4C16-BE47-517CEA3BEA86}"/>
          </ac:spMkLst>
        </pc:spChg>
        <pc:spChg chg="add del">
          <ac:chgData name="Newton Bordin" userId="20ff5a6728b6926d" providerId="LiveId" clId="{3024DF10-AC13-4CB2-8927-7A50F81E9721}" dt="2021-09-08T02:47:20.740" v="3047" actId="26606"/>
          <ac:spMkLst>
            <pc:docMk/>
            <pc:sldMk cId="3521753258" sldId="257"/>
            <ac:spMk id="8" creationId="{C7FA33FF-088D-4F16-95A2-2C64D353DEA8}"/>
          </ac:spMkLst>
        </pc:spChg>
        <pc:spChg chg="add">
          <ac:chgData name="Newton Bordin" userId="20ff5a6728b6926d" providerId="LiveId" clId="{3024DF10-AC13-4CB2-8927-7A50F81E9721}" dt="2021-09-08T02:47:31.144" v="3052" actId="26606"/>
          <ac:spMkLst>
            <pc:docMk/>
            <pc:sldMk cId="3521753258" sldId="257"/>
            <ac:spMk id="9" creationId="{7CB4857B-ED7C-444D-9F04-2F885114A1C2}"/>
          </ac:spMkLst>
        </pc:spChg>
        <pc:spChg chg="add del">
          <ac:chgData name="Newton Bordin" userId="20ff5a6728b6926d" providerId="LiveId" clId="{3024DF10-AC13-4CB2-8927-7A50F81E9721}" dt="2021-09-08T02:47:20.740" v="3047" actId="26606"/>
          <ac:spMkLst>
            <pc:docMk/>
            <pc:sldMk cId="3521753258" sldId="257"/>
            <ac:spMk id="10" creationId="{A376EFB1-01CF-419F-ABF1-2AF02BBFCBD1}"/>
          </ac:spMkLst>
        </pc:spChg>
        <pc:spChg chg="add">
          <ac:chgData name="Newton Bordin" userId="20ff5a6728b6926d" providerId="LiveId" clId="{3024DF10-AC13-4CB2-8927-7A50F81E9721}" dt="2021-09-08T02:47:31.144" v="3052" actId="26606"/>
          <ac:spMkLst>
            <pc:docMk/>
            <pc:sldMk cId="3521753258" sldId="257"/>
            <ac:spMk id="11" creationId="{D18046FB-44EA-4FD8-A585-EA09A319B2D0}"/>
          </ac:spMkLst>
        </pc:spChg>
        <pc:spChg chg="add del">
          <ac:chgData name="Newton Bordin" userId="20ff5a6728b6926d" providerId="LiveId" clId="{3024DF10-AC13-4CB2-8927-7A50F81E9721}" dt="2021-09-08T02:47:20.740" v="3047" actId="26606"/>
          <ac:spMkLst>
            <pc:docMk/>
            <pc:sldMk cId="3521753258" sldId="257"/>
            <ac:spMk id="12" creationId="{FF9DEA15-78BD-4750-AA18-B9F28A6D5AB8}"/>
          </ac:spMkLst>
        </pc:spChg>
        <pc:spChg chg="add">
          <ac:chgData name="Newton Bordin" userId="20ff5a6728b6926d" providerId="LiveId" clId="{3024DF10-AC13-4CB2-8927-7A50F81E9721}" dt="2021-09-08T02:47:31.144" v="3052" actId="26606"/>
          <ac:spMkLst>
            <pc:docMk/>
            <pc:sldMk cId="3521753258" sldId="257"/>
            <ac:spMk id="13" creationId="{479F5F2B-8B58-4140-AE6A-51F6C67B18D9}"/>
          </ac:spMkLst>
        </pc:spChg>
        <pc:spChg chg="add del">
          <ac:chgData name="Newton Bordin" userId="20ff5a6728b6926d" providerId="LiveId" clId="{3024DF10-AC13-4CB2-8927-7A50F81E9721}" dt="2021-09-08T02:47:25.598" v="3049" actId="26606"/>
          <ac:spMkLst>
            <pc:docMk/>
            <pc:sldMk cId="3521753258" sldId="257"/>
            <ac:spMk id="14" creationId="{907EF6B7-1338-4443-8C46-6A318D952DFD}"/>
          </ac:spMkLst>
        </pc:spChg>
        <pc:spChg chg="add del">
          <ac:chgData name="Newton Bordin" userId="20ff5a6728b6926d" providerId="LiveId" clId="{3024DF10-AC13-4CB2-8927-7A50F81E9721}" dt="2021-09-08T02:47:25.598" v="3049" actId="26606"/>
          <ac:spMkLst>
            <pc:docMk/>
            <pc:sldMk cId="3521753258" sldId="257"/>
            <ac:spMk id="15" creationId="{DAAE4CDD-124C-4DCF-9584-B6033B545DD5}"/>
          </ac:spMkLst>
        </pc:spChg>
        <pc:spChg chg="add del">
          <ac:chgData name="Newton Bordin" userId="20ff5a6728b6926d" providerId="LiveId" clId="{3024DF10-AC13-4CB2-8927-7A50F81E9721}" dt="2021-09-08T02:47:25.598" v="3049" actId="26606"/>
          <ac:spMkLst>
            <pc:docMk/>
            <pc:sldMk cId="3521753258" sldId="257"/>
            <ac:spMk id="16" creationId="{081E4A58-353D-44AE-B2FC-2A74E2E400F7}"/>
          </ac:spMkLst>
        </pc:spChg>
        <pc:spChg chg="add">
          <ac:chgData name="Newton Bordin" userId="20ff5a6728b6926d" providerId="LiveId" clId="{3024DF10-AC13-4CB2-8927-7A50F81E9721}" dt="2021-09-08T02:47:31.144" v="3052" actId="26606"/>
          <ac:spMkLst>
            <pc:docMk/>
            <pc:sldMk cId="3521753258" sldId="257"/>
            <ac:spMk id="17" creationId="{4ACF8056-8FE9-4C16-BE47-517CEA3BEA86}"/>
          </ac:spMkLst>
        </pc:spChg>
        <pc:graphicFrameChg chg="add del">
          <ac:chgData name="Newton Bordin" userId="20ff5a6728b6926d" providerId="LiveId" clId="{3024DF10-AC13-4CB2-8927-7A50F81E9721}" dt="2021-09-08T02:47:31.128" v="3051" actId="26606"/>
          <ac:graphicFrameMkLst>
            <pc:docMk/>
            <pc:sldMk cId="3521753258" sldId="257"/>
            <ac:graphicFrameMk id="5" creationId="{D853B75E-A29A-4414-B11A-5D22452C897D}"/>
          </ac:graphicFrameMkLst>
        </pc:graphicFrameChg>
        <pc:picChg chg="add del">
          <ac:chgData name="Newton Bordin" userId="20ff5a6728b6926d" providerId="LiveId" clId="{3024DF10-AC13-4CB2-8927-7A50F81E9721}" dt="2021-09-08T02:47:31.128" v="3051" actId="26606"/>
          <ac:picMkLst>
            <pc:docMk/>
            <pc:sldMk cId="3521753258" sldId="257"/>
            <ac:picMk id="6" creationId="{1D113EDB-693A-414B-AC61-241172B8E3F3}"/>
          </ac:picMkLst>
        </pc:picChg>
      </pc:sldChg>
      <pc:sldChg chg="addSp delSp modSp new mod setBg setClrOvrMap">
        <pc:chgData name="Newton Bordin" userId="20ff5a6728b6926d" providerId="LiveId" clId="{3024DF10-AC13-4CB2-8927-7A50F81E9721}" dt="2021-09-08T02:54:43.163" v="3131" actId="113"/>
        <pc:sldMkLst>
          <pc:docMk/>
          <pc:sldMk cId="3938468372" sldId="258"/>
        </pc:sldMkLst>
        <pc:spChg chg="mod">
          <ac:chgData name="Newton Bordin" userId="20ff5a6728b6926d" providerId="LiveId" clId="{3024DF10-AC13-4CB2-8927-7A50F81E9721}" dt="2021-09-08T02:47:55.993" v="3063" actId="26606"/>
          <ac:spMkLst>
            <pc:docMk/>
            <pc:sldMk cId="3938468372" sldId="258"/>
            <ac:spMk id="2" creationId="{96541653-0DF8-46F1-962B-DA9687FA4D48}"/>
          </ac:spMkLst>
        </pc:spChg>
        <pc:spChg chg="add del mod">
          <ac:chgData name="Newton Bordin" userId="20ff5a6728b6926d" providerId="LiveId" clId="{3024DF10-AC13-4CB2-8927-7A50F81E9721}" dt="2021-09-08T02:47:55.993" v="3063" actId="26606"/>
          <ac:spMkLst>
            <pc:docMk/>
            <pc:sldMk cId="3938468372" sldId="258"/>
            <ac:spMk id="3" creationId="{9A920702-0397-4BE4-9D8F-1E6D8A446EDE}"/>
          </ac:spMkLst>
        </pc:spChg>
        <pc:spChg chg="add del">
          <ac:chgData name="Newton Bordin" userId="20ff5a6728b6926d" providerId="LiveId" clId="{3024DF10-AC13-4CB2-8927-7A50F81E9721}" dt="2021-09-08T02:47:55.977" v="3062" actId="26606"/>
          <ac:spMkLst>
            <pc:docMk/>
            <pc:sldMk cId="3938468372" sldId="258"/>
            <ac:spMk id="7" creationId="{1B15ED52-F352-441B-82BF-E0EA34836D08}"/>
          </ac:spMkLst>
        </pc:spChg>
        <pc:spChg chg="add del">
          <ac:chgData name="Newton Bordin" userId="20ff5a6728b6926d" providerId="LiveId" clId="{3024DF10-AC13-4CB2-8927-7A50F81E9721}" dt="2021-09-08T02:47:45.235" v="3054" actId="26606"/>
          <ac:spMkLst>
            <pc:docMk/>
            <pc:sldMk cId="3938468372" sldId="258"/>
            <ac:spMk id="8" creationId="{9264D464-898B-4908-88FD-33A83D6ED64E}"/>
          </ac:spMkLst>
        </pc:spChg>
        <pc:spChg chg="add del">
          <ac:chgData name="Newton Bordin" userId="20ff5a6728b6926d" providerId="LiveId" clId="{3024DF10-AC13-4CB2-8927-7A50F81E9721}" dt="2021-09-08T02:47:55.977" v="3062" actId="26606"/>
          <ac:spMkLst>
            <pc:docMk/>
            <pc:sldMk cId="3938468372" sldId="258"/>
            <ac:spMk id="9" creationId="{3B2E3793-BFE6-45A2-9B7B-E18844431C99}"/>
          </ac:spMkLst>
        </pc:spChg>
        <pc:spChg chg="add del">
          <ac:chgData name="Newton Bordin" userId="20ff5a6728b6926d" providerId="LiveId" clId="{3024DF10-AC13-4CB2-8927-7A50F81E9721}" dt="2021-09-08T02:47:45.235" v="3054" actId="26606"/>
          <ac:spMkLst>
            <pc:docMk/>
            <pc:sldMk cId="3938468372" sldId="258"/>
            <ac:spMk id="10" creationId="{F0BC1D9E-4401-4EC0-88FD-ED103CB570EA}"/>
          </ac:spMkLst>
        </pc:spChg>
        <pc:spChg chg="add del">
          <ac:chgData name="Newton Bordin" userId="20ff5a6728b6926d" providerId="LiveId" clId="{3024DF10-AC13-4CB2-8927-7A50F81E9721}" dt="2021-09-08T02:47:55.977" v="3062" actId="26606"/>
          <ac:spMkLst>
            <pc:docMk/>
            <pc:sldMk cId="3938468372" sldId="258"/>
            <ac:spMk id="11" creationId="{BC4C4868-CB8F-4AF9-9CDB-8108F2C19B67}"/>
          </ac:spMkLst>
        </pc:spChg>
        <pc:spChg chg="add del">
          <ac:chgData name="Newton Bordin" userId="20ff5a6728b6926d" providerId="LiveId" clId="{3024DF10-AC13-4CB2-8927-7A50F81E9721}" dt="2021-09-08T02:47:45.235" v="3054" actId="26606"/>
          <ac:spMkLst>
            <pc:docMk/>
            <pc:sldMk cId="3938468372" sldId="258"/>
            <ac:spMk id="12" creationId="{B0AAF7C9-094E-400C-A428-F6C2262F6527}"/>
          </ac:spMkLst>
        </pc:spChg>
        <pc:spChg chg="add del">
          <ac:chgData name="Newton Bordin" userId="20ff5a6728b6926d" providerId="LiveId" clId="{3024DF10-AC13-4CB2-8927-7A50F81E9721}" dt="2021-09-08T02:47:55.977" v="3062" actId="26606"/>
          <ac:spMkLst>
            <pc:docMk/>
            <pc:sldMk cId="3938468372" sldId="258"/>
            <ac:spMk id="13" creationId="{375E0459-6403-40CD-989D-56A4407CA12E}"/>
          </ac:spMkLst>
        </pc:spChg>
        <pc:spChg chg="add del">
          <ac:chgData name="Newton Bordin" userId="20ff5a6728b6926d" providerId="LiveId" clId="{3024DF10-AC13-4CB2-8927-7A50F81E9721}" dt="2021-09-08T02:47:45.235" v="3054" actId="26606"/>
          <ac:spMkLst>
            <pc:docMk/>
            <pc:sldMk cId="3938468372" sldId="258"/>
            <ac:spMk id="14" creationId="{6200B311-3585-4069-AAC6-CD443FA5B8AD}"/>
          </ac:spMkLst>
        </pc:spChg>
        <pc:spChg chg="add del">
          <ac:chgData name="Newton Bordin" userId="20ff5a6728b6926d" providerId="LiveId" clId="{3024DF10-AC13-4CB2-8927-7A50F81E9721}" dt="2021-09-08T02:47:55.977" v="3062" actId="26606"/>
          <ac:spMkLst>
            <pc:docMk/>
            <pc:sldMk cId="3938468372" sldId="258"/>
            <ac:spMk id="15" creationId="{53E5B1A8-3AC9-4BD1-9BBC-78CA94F2D1BA}"/>
          </ac:spMkLst>
        </pc:spChg>
        <pc:spChg chg="add del">
          <ac:chgData name="Newton Bordin" userId="20ff5a6728b6926d" providerId="LiveId" clId="{3024DF10-AC13-4CB2-8927-7A50F81E9721}" dt="2021-09-08T02:47:53.072" v="3056" actId="26606"/>
          <ac:spMkLst>
            <pc:docMk/>
            <pc:sldMk cId="3938468372" sldId="258"/>
            <ac:spMk id="16" creationId="{8C3DEBB2-D54E-470C-86B3-631BDDF6CCA6}"/>
          </ac:spMkLst>
        </pc:spChg>
        <pc:spChg chg="add del">
          <ac:chgData name="Newton Bordin" userId="20ff5a6728b6926d" providerId="LiveId" clId="{3024DF10-AC13-4CB2-8927-7A50F81E9721}" dt="2021-09-08T02:47:53.072" v="3056" actId="26606"/>
          <ac:spMkLst>
            <pc:docMk/>
            <pc:sldMk cId="3938468372" sldId="258"/>
            <ac:spMk id="17" creationId="{268033CC-D08D-4609-83FF-2537764F4F55}"/>
          </ac:spMkLst>
        </pc:spChg>
        <pc:spChg chg="add del">
          <ac:chgData name="Newton Bordin" userId="20ff5a6728b6926d" providerId="LiveId" clId="{3024DF10-AC13-4CB2-8927-7A50F81E9721}" dt="2021-09-08T02:47:55.977" v="3062" actId="26606"/>
          <ac:spMkLst>
            <pc:docMk/>
            <pc:sldMk cId="3938468372" sldId="258"/>
            <ac:spMk id="18" creationId="{9A920702-0397-4BE4-9D8F-1E6D8A446EDE}"/>
          </ac:spMkLst>
        </pc:spChg>
        <pc:spChg chg="add">
          <ac:chgData name="Newton Bordin" userId="20ff5a6728b6926d" providerId="LiveId" clId="{3024DF10-AC13-4CB2-8927-7A50F81E9721}" dt="2021-09-08T02:47:55.993" v="3063" actId="26606"/>
          <ac:spMkLst>
            <pc:docMk/>
            <pc:sldMk cId="3938468372" sldId="258"/>
            <ac:spMk id="20" creationId="{8C3DEBB2-D54E-470C-86B3-631BDDF6CCA6}"/>
          </ac:spMkLst>
        </pc:spChg>
        <pc:spChg chg="add">
          <ac:chgData name="Newton Bordin" userId="20ff5a6728b6926d" providerId="LiveId" clId="{3024DF10-AC13-4CB2-8927-7A50F81E9721}" dt="2021-09-08T02:47:55.993" v="3063" actId="26606"/>
          <ac:spMkLst>
            <pc:docMk/>
            <pc:sldMk cId="3938468372" sldId="258"/>
            <ac:spMk id="21" creationId="{268033CC-D08D-4609-83FF-2537764F4F55}"/>
          </ac:spMkLst>
        </pc:spChg>
        <pc:spChg chg="add mod">
          <ac:chgData name="Newton Bordin" userId="20ff5a6728b6926d" providerId="LiveId" clId="{3024DF10-AC13-4CB2-8927-7A50F81E9721}" dt="2021-09-08T02:54:43.163" v="3131" actId="113"/>
          <ac:spMkLst>
            <pc:docMk/>
            <pc:sldMk cId="3938468372" sldId="258"/>
            <ac:spMk id="22" creationId="{9A920702-0397-4BE4-9D8F-1E6D8A446EDE}"/>
          </ac:spMkLst>
        </pc:spChg>
        <pc:spChg chg="add del">
          <ac:chgData name="Newton Bordin" userId="20ff5a6728b6926d" providerId="LiveId" clId="{3024DF10-AC13-4CB2-8927-7A50F81E9721}" dt="2021-09-08T02:47:54.321" v="3058" actId="26606"/>
          <ac:spMkLst>
            <pc:docMk/>
            <pc:sldMk cId="3938468372" sldId="258"/>
            <ac:spMk id="31" creationId="{64F9BF67-14D7-4F9D-A8E4-4BB8DE3512EE}"/>
          </ac:spMkLst>
        </pc:spChg>
        <pc:grpChg chg="add del">
          <ac:chgData name="Newton Bordin" userId="20ff5a6728b6926d" providerId="LiveId" clId="{3024DF10-AC13-4CB2-8927-7A50F81E9721}" dt="2021-09-08T02:47:54.321" v="3058" actId="26606"/>
          <ac:grpSpMkLst>
            <pc:docMk/>
            <pc:sldMk cId="3938468372" sldId="258"/>
            <ac:grpSpMk id="30" creationId="{DDAE397D-2F47-480F-95CA-D5EDB24333CB}"/>
          </ac:grpSpMkLst>
        </pc:grpChg>
        <pc:graphicFrameChg chg="add del">
          <ac:chgData name="Newton Bordin" userId="20ff5a6728b6926d" providerId="LiveId" clId="{3024DF10-AC13-4CB2-8927-7A50F81E9721}" dt="2021-09-08T02:47:55.165" v="3060" actId="26606"/>
          <ac:graphicFrameMkLst>
            <pc:docMk/>
            <pc:sldMk cId="3938468372" sldId="258"/>
            <ac:graphicFrameMk id="5" creationId="{D1171B1C-0D0D-4970-A268-67E90667D214}"/>
          </ac:graphicFrameMkLst>
        </pc:graphicFrameChg>
      </pc:sldChg>
      <pc:sldChg chg="addSp modSp new mod setBg">
        <pc:chgData name="Newton Bordin" userId="20ff5a6728b6926d" providerId="LiveId" clId="{3024DF10-AC13-4CB2-8927-7A50F81E9721}" dt="2021-09-08T13:27:37.527" v="3387" actId="27636"/>
        <pc:sldMkLst>
          <pc:docMk/>
          <pc:sldMk cId="2283702500" sldId="259"/>
        </pc:sldMkLst>
        <pc:spChg chg="mod">
          <ac:chgData name="Newton Bordin" userId="20ff5a6728b6926d" providerId="LiveId" clId="{3024DF10-AC13-4CB2-8927-7A50F81E9721}" dt="2021-09-08T02:56:07.960" v="3224" actId="1076"/>
          <ac:spMkLst>
            <pc:docMk/>
            <pc:sldMk cId="2283702500" sldId="259"/>
            <ac:spMk id="2" creationId="{D7B20AA4-54D3-475C-B046-4D5CFB8CD046}"/>
          </ac:spMkLst>
        </pc:spChg>
        <pc:spChg chg="mod">
          <ac:chgData name="Newton Bordin" userId="20ff5a6728b6926d" providerId="LiveId" clId="{3024DF10-AC13-4CB2-8927-7A50F81E9721}" dt="2021-09-08T13:27:37.527" v="3387" actId="27636"/>
          <ac:spMkLst>
            <pc:docMk/>
            <pc:sldMk cId="2283702500" sldId="259"/>
            <ac:spMk id="3" creationId="{B43E74FA-88A1-4A16-AF02-F4E938DF8288}"/>
          </ac:spMkLst>
        </pc:spChg>
        <pc:spChg chg="add">
          <ac:chgData name="Newton Bordin" userId="20ff5a6728b6926d" providerId="LiveId" clId="{3024DF10-AC13-4CB2-8927-7A50F81E9721}" dt="2021-09-08T02:48:05.444" v="3064" actId="26606"/>
          <ac:spMkLst>
            <pc:docMk/>
            <pc:sldMk cId="2283702500" sldId="259"/>
            <ac:spMk id="8" creationId="{C2554CA6-288E-4202-BC52-2E5A8F0C0AED}"/>
          </ac:spMkLst>
        </pc:spChg>
        <pc:spChg chg="add">
          <ac:chgData name="Newton Bordin" userId="20ff5a6728b6926d" providerId="LiveId" clId="{3024DF10-AC13-4CB2-8927-7A50F81E9721}" dt="2021-09-08T02:48:05.444" v="3064" actId="26606"/>
          <ac:spMkLst>
            <pc:docMk/>
            <pc:sldMk cId="2283702500" sldId="259"/>
            <ac:spMk id="10" creationId="{B10BB131-AC8E-4A8E-A5D1-36260F720C3B}"/>
          </ac:spMkLst>
        </pc:spChg>
        <pc:spChg chg="add">
          <ac:chgData name="Newton Bordin" userId="20ff5a6728b6926d" providerId="LiveId" clId="{3024DF10-AC13-4CB2-8927-7A50F81E9721}" dt="2021-09-08T02:48:05.444" v="3064" actId="26606"/>
          <ac:spMkLst>
            <pc:docMk/>
            <pc:sldMk cId="2283702500" sldId="259"/>
            <ac:spMk id="12" creationId="{5B7778FC-632E-4DCA-A7CB-0D7731CCF970}"/>
          </ac:spMkLst>
        </pc:spChg>
        <pc:spChg chg="add">
          <ac:chgData name="Newton Bordin" userId="20ff5a6728b6926d" providerId="LiveId" clId="{3024DF10-AC13-4CB2-8927-7A50F81E9721}" dt="2021-09-08T02:48:05.444" v="3064" actId="26606"/>
          <ac:spMkLst>
            <pc:docMk/>
            <pc:sldMk cId="2283702500" sldId="259"/>
            <ac:spMk id="14" creationId="{FA23A907-97FB-4A8F-880A-DD77401C4296}"/>
          </ac:spMkLst>
        </pc:spChg>
      </pc:sldChg>
      <pc:sldChg chg="addSp delSp modSp new mod setBg">
        <pc:chgData name="Newton Bordin" userId="20ff5a6728b6926d" providerId="LiveId" clId="{3024DF10-AC13-4CB2-8927-7A50F81E9721}" dt="2021-09-08T13:32:05.706" v="3432" actId="20577"/>
        <pc:sldMkLst>
          <pc:docMk/>
          <pc:sldMk cId="2054673637" sldId="260"/>
        </pc:sldMkLst>
        <pc:spChg chg="mod">
          <ac:chgData name="Newton Bordin" userId="20ff5a6728b6926d" providerId="LiveId" clId="{3024DF10-AC13-4CB2-8927-7A50F81E9721}" dt="2021-09-08T02:48:18.441" v="3065" actId="26606"/>
          <ac:spMkLst>
            <pc:docMk/>
            <pc:sldMk cId="2054673637" sldId="260"/>
            <ac:spMk id="2" creationId="{7FE19BEE-2329-4F72-A946-4C9F4368A07E}"/>
          </ac:spMkLst>
        </pc:spChg>
        <pc:spChg chg="del mod">
          <ac:chgData name="Newton Bordin" userId="20ff5a6728b6926d" providerId="LiveId" clId="{3024DF10-AC13-4CB2-8927-7A50F81E9721}" dt="2021-09-08T02:48:18.441" v="3065" actId="26606"/>
          <ac:spMkLst>
            <pc:docMk/>
            <pc:sldMk cId="2054673637" sldId="260"/>
            <ac:spMk id="3" creationId="{56CAA526-CDC4-4EC0-83F2-4F4E3EA112C6}"/>
          </ac:spMkLst>
        </pc:spChg>
        <pc:graphicFrameChg chg="add mod">
          <ac:chgData name="Newton Bordin" userId="20ff5a6728b6926d" providerId="LiveId" clId="{3024DF10-AC13-4CB2-8927-7A50F81E9721}" dt="2021-09-08T13:32:05.706" v="3432" actId="20577"/>
          <ac:graphicFrameMkLst>
            <pc:docMk/>
            <pc:sldMk cId="2054673637" sldId="260"/>
            <ac:graphicFrameMk id="5" creationId="{7C486720-9D38-4E9C-B2AD-903D92D6E989}"/>
          </ac:graphicFrameMkLst>
        </pc:graphicFrameChg>
        <pc:picChg chg="add">
          <ac:chgData name="Newton Bordin" userId="20ff5a6728b6926d" providerId="LiveId" clId="{3024DF10-AC13-4CB2-8927-7A50F81E9721}" dt="2021-09-08T02:48:18.441" v="3065" actId="26606"/>
          <ac:picMkLst>
            <pc:docMk/>
            <pc:sldMk cId="2054673637" sldId="260"/>
            <ac:picMk id="6" creationId="{D9966F89-5859-442E-AEBF-21170205FDB2}"/>
          </ac:picMkLst>
        </pc:picChg>
      </pc:sldChg>
      <pc:sldChg chg="addSp delSp modSp new mod setBg setClrOvrMap">
        <pc:chgData name="Newton Bordin" userId="20ff5a6728b6926d" providerId="LiveId" clId="{3024DF10-AC13-4CB2-8927-7A50F81E9721}" dt="2021-09-08T02:50:02.372" v="3103" actId="26606"/>
        <pc:sldMkLst>
          <pc:docMk/>
          <pc:sldMk cId="222206557" sldId="261"/>
        </pc:sldMkLst>
        <pc:spChg chg="mod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2" creationId="{C7970F69-B50D-41C4-88B8-EC19FAF621C2}"/>
          </ac:spMkLst>
        </pc:spChg>
        <pc:spChg chg="mod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3" creationId="{1A80CE83-D571-47ED-8FCE-A1770E160C60}"/>
          </ac:spMkLst>
        </pc:spChg>
        <pc:spChg chg="add del">
          <ac:chgData name="Newton Bordin" userId="20ff5a6728b6926d" providerId="LiveId" clId="{3024DF10-AC13-4CB2-8927-7A50F81E9721}" dt="2021-09-08T02:09:38.574" v="1206" actId="22"/>
          <ac:spMkLst>
            <pc:docMk/>
            <pc:sldMk cId="222206557" sldId="261"/>
            <ac:spMk id="5" creationId="{4DC03D51-B872-4260-9EBA-D2BC6B009926}"/>
          </ac:spMkLst>
        </pc:spChg>
        <pc:spChg chg="add del">
          <ac:chgData name="Newton Bordin" userId="20ff5a6728b6926d" providerId="LiveId" clId="{3024DF10-AC13-4CB2-8927-7A50F81E9721}" dt="2021-09-08T02:48:37.544" v="3067" actId="26606"/>
          <ac:spMkLst>
            <pc:docMk/>
            <pc:sldMk cId="222206557" sldId="261"/>
            <ac:spMk id="8" creationId="{98DDA986-B6EE-4642-AC60-0490373E69D0}"/>
          </ac:spMkLst>
        </pc:spChg>
        <pc:spChg chg="add del">
          <ac:chgData name="Newton Bordin" userId="20ff5a6728b6926d" providerId="LiveId" clId="{3024DF10-AC13-4CB2-8927-7A50F81E9721}" dt="2021-09-08T02:48:37.544" v="3067" actId="26606"/>
          <ac:spMkLst>
            <pc:docMk/>
            <pc:sldMk cId="222206557" sldId="261"/>
            <ac:spMk id="10" creationId="{80B62878-12EF-4E97-A284-47BAFC30DA2E}"/>
          </ac:spMkLst>
        </pc:spChg>
        <pc:spChg chg="add del">
          <ac:chgData name="Newton Bordin" userId="20ff5a6728b6926d" providerId="LiveId" clId="{3024DF10-AC13-4CB2-8927-7A50F81E9721}" dt="2021-09-08T02:48:37.544" v="3067" actId="26606"/>
          <ac:spMkLst>
            <pc:docMk/>
            <pc:sldMk cId="222206557" sldId="261"/>
            <ac:spMk id="12" creationId="{6D79188D-1ED5-4705-B8C7-5D6FB7670AB3}"/>
          </ac:spMkLst>
        </pc:spChg>
        <pc:spChg chg="add del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14" creationId="{1BB867FF-FC45-48F7-8104-F89BE54909F1}"/>
          </ac:spMkLst>
        </pc:spChg>
        <pc:spChg chg="add del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15" creationId="{8BB56887-D0D5-4F0C-9E19-7247EB83C8B7}"/>
          </ac:spMkLst>
        </pc:spChg>
        <pc:spChg chg="add del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16" creationId="{081E4A58-353D-44AE-B2FC-2A74E2E400F7}"/>
          </ac:spMkLst>
        </pc:spChg>
        <pc:spChg chg="add del">
          <ac:chgData name="Newton Bordin" userId="20ff5a6728b6926d" providerId="LiveId" clId="{3024DF10-AC13-4CB2-8927-7A50F81E9721}" dt="2021-09-08T02:49:08.005" v="3078" actId="26606"/>
          <ac:spMkLst>
            <pc:docMk/>
            <pc:sldMk cId="222206557" sldId="261"/>
            <ac:spMk id="21" creationId="{C2554CA6-288E-4202-BC52-2E5A8F0C0AED}"/>
          </ac:spMkLst>
        </pc:spChg>
        <pc:spChg chg="add del">
          <ac:chgData name="Newton Bordin" userId="20ff5a6728b6926d" providerId="LiveId" clId="{3024DF10-AC13-4CB2-8927-7A50F81E9721}" dt="2021-09-08T02:49:08.005" v="3078" actId="26606"/>
          <ac:spMkLst>
            <pc:docMk/>
            <pc:sldMk cId="222206557" sldId="261"/>
            <ac:spMk id="23" creationId="{B10BB131-AC8E-4A8E-A5D1-36260F720C3B}"/>
          </ac:spMkLst>
        </pc:spChg>
        <pc:spChg chg="add del">
          <ac:chgData name="Newton Bordin" userId="20ff5a6728b6926d" providerId="LiveId" clId="{3024DF10-AC13-4CB2-8927-7A50F81E9721}" dt="2021-09-08T02:49:08.005" v="3078" actId="26606"/>
          <ac:spMkLst>
            <pc:docMk/>
            <pc:sldMk cId="222206557" sldId="261"/>
            <ac:spMk id="25" creationId="{5B7778FC-632E-4DCA-A7CB-0D7731CCF970}"/>
          </ac:spMkLst>
        </pc:spChg>
        <pc:spChg chg="add del">
          <ac:chgData name="Newton Bordin" userId="20ff5a6728b6926d" providerId="LiveId" clId="{3024DF10-AC13-4CB2-8927-7A50F81E9721}" dt="2021-09-08T02:49:08.005" v="3078" actId="26606"/>
          <ac:spMkLst>
            <pc:docMk/>
            <pc:sldMk cId="222206557" sldId="261"/>
            <ac:spMk id="27" creationId="{FA23A907-97FB-4A8F-880A-DD77401C4296}"/>
          </ac:spMkLst>
        </pc:spChg>
        <pc:spChg chg="add del">
          <ac:chgData name="Newton Bordin" userId="20ff5a6728b6926d" providerId="LiveId" clId="{3024DF10-AC13-4CB2-8927-7A50F81E9721}" dt="2021-09-08T02:49:11.488" v="3080" actId="26606"/>
          <ac:spMkLst>
            <pc:docMk/>
            <pc:sldMk cId="222206557" sldId="261"/>
            <ac:spMk id="29" creationId="{9264D464-898B-4908-88FD-33A83D6ED64E}"/>
          </ac:spMkLst>
        </pc:spChg>
        <pc:spChg chg="add del">
          <ac:chgData name="Newton Bordin" userId="20ff5a6728b6926d" providerId="LiveId" clId="{3024DF10-AC13-4CB2-8927-7A50F81E9721}" dt="2021-09-08T02:49:11.488" v="3080" actId="26606"/>
          <ac:spMkLst>
            <pc:docMk/>
            <pc:sldMk cId="222206557" sldId="261"/>
            <ac:spMk id="30" creationId="{F0BC1D9E-4401-4EC0-88FD-ED103CB570EA}"/>
          </ac:spMkLst>
        </pc:spChg>
        <pc:spChg chg="add del">
          <ac:chgData name="Newton Bordin" userId="20ff5a6728b6926d" providerId="LiveId" clId="{3024DF10-AC13-4CB2-8927-7A50F81E9721}" dt="2021-09-08T02:49:11.488" v="3080" actId="26606"/>
          <ac:spMkLst>
            <pc:docMk/>
            <pc:sldMk cId="222206557" sldId="261"/>
            <ac:spMk id="31" creationId="{B0AAF7C9-094E-400C-A428-F6C2262F6527}"/>
          </ac:spMkLst>
        </pc:spChg>
        <pc:spChg chg="add del">
          <ac:chgData name="Newton Bordin" userId="20ff5a6728b6926d" providerId="LiveId" clId="{3024DF10-AC13-4CB2-8927-7A50F81E9721}" dt="2021-09-08T02:49:11.488" v="3080" actId="26606"/>
          <ac:spMkLst>
            <pc:docMk/>
            <pc:sldMk cId="222206557" sldId="261"/>
            <ac:spMk id="32" creationId="{6200B311-3585-4069-AAC6-CD443FA5B8AD}"/>
          </ac:spMkLst>
        </pc:spChg>
        <pc:spChg chg="add del">
          <ac:chgData name="Newton Bordin" userId="20ff5a6728b6926d" providerId="LiveId" clId="{3024DF10-AC13-4CB2-8927-7A50F81E9721}" dt="2021-09-08T02:49:29.203" v="3090" actId="26606"/>
          <ac:spMkLst>
            <pc:docMk/>
            <pc:sldMk cId="222206557" sldId="261"/>
            <ac:spMk id="33" creationId="{2D2964BB-484D-45AE-AD66-D407D0629652}"/>
          </ac:spMkLst>
        </pc:spChg>
        <pc:spChg chg="add del">
          <ac:chgData name="Newton Bordin" userId="20ff5a6728b6926d" providerId="LiveId" clId="{3024DF10-AC13-4CB2-8927-7A50F81E9721}" dt="2021-09-08T02:49:15.784" v="3082" actId="26606"/>
          <ac:spMkLst>
            <pc:docMk/>
            <pc:sldMk cId="222206557" sldId="261"/>
            <ac:spMk id="34" creationId="{7CB4857B-ED7C-444D-9F04-2F885114A1C2}"/>
          </ac:spMkLst>
        </pc:spChg>
        <pc:spChg chg="add del">
          <ac:chgData name="Newton Bordin" userId="20ff5a6728b6926d" providerId="LiveId" clId="{3024DF10-AC13-4CB2-8927-7A50F81E9721}" dt="2021-09-08T02:49:15.784" v="3082" actId="26606"/>
          <ac:spMkLst>
            <pc:docMk/>
            <pc:sldMk cId="222206557" sldId="261"/>
            <ac:spMk id="35" creationId="{D18046FB-44EA-4FD8-A585-EA09A319B2D0}"/>
          </ac:spMkLst>
        </pc:spChg>
        <pc:spChg chg="add del">
          <ac:chgData name="Newton Bordin" userId="20ff5a6728b6926d" providerId="LiveId" clId="{3024DF10-AC13-4CB2-8927-7A50F81E9721}" dt="2021-09-08T02:49:15.784" v="3082" actId="26606"/>
          <ac:spMkLst>
            <pc:docMk/>
            <pc:sldMk cId="222206557" sldId="261"/>
            <ac:spMk id="36" creationId="{479F5F2B-8B58-4140-AE6A-51F6C67B18D9}"/>
          </ac:spMkLst>
        </pc:spChg>
        <pc:spChg chg="add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37" creationId="{3AB72E55-43E4-4356-BFE8-E2102CB0B505}"/>
          </ac:spMkLst>
        </pc:spChg>
        <pc:spChg chg="add del">
          <ac:chgData name="Newton Bordin" userId="20ff5a6728b6926d" providerId="LiveId" clId="{3024DF10-AC13-4CB2-8927-7A50F81E9721}" dt="2021-09-08T02:49:17.550" v="3084" actId="26606"/>
          <ac:spMkLst>
            <pc:docMk/>
            <pc:sldMk cId="222206557" sldId="261"/>
            <ac:spMk id="38" creationId="{DE7FFD28-545C-4C88-A2E7-152FB234C92C}"/>
          </ac:spMkLst>
        </pc:spChg>
        <pc:spChg chg="add del">
          <ac:chgData name="Newton Bordin" userId="20ff5a6728b6926d" providerId="LiveId" clId="{3024DF10-AC13-4CB2-8927-7A50F81E9721}" dt="2021-09-08T02:49:19.877" v="3086" actId="26606"/>
          <ac:spMkLst>
            <pc:docMk/>
            <pc:sldMk cId="222206557" sldId="261"/>
            <ac:spMk id="40" creationId="{9264D464-898B-4908-88FD-33A83D6ED64E}"/>
          </ac:spMkLst>
        </pc:spChg>
        <pc:spChg chg="add del">
          <ac:chgData name="Newton Bordin" userId="20ff5a6728b6926d" providerId="LiveId" clId="{3024DF10-AC13-4CB2-8927-7A50F81E9721}" dt="2021-09-08T02:49:19.877" v="3086" actId="26606"/>
          <ac:spMkLst>
            <pc:docMk/>
            <pc:sldMk cId="222206557" sldId="261"/>
            <ac:spMk id="41" creationId="{F0BC1D9E-4401-4EC0-88FD-ED103CB570EA}"/>
          </ac:spMkLst>
        </pc:spChg>
        <pc:spChg chg="add del">
          <ac:chgData name="Newton Bordin" userId="20ff5a6728b6926d" providerId="LiveId" clId="{3024DF10-AC13-4CB2-8927-7A50F81E9721}" dt="2021-09-08T02:49:19.877" v="3086" actId="26606"/>
          <ac:spMkLst>
            <pc:docMk/>
            <pc:sldMk cId="222206557" sldId="261"/>
            <ac:spMk id="42" creationId="{B0AAF7C9-094E-400C-A428-F6C2262F6527}"/>
          </ac:spMkLst>
        </pc:spChg>
        <pc:spChg chg="add del">
          <ac:chgData name="Newton Bordin" userId="20ff5a6728b6926d" providerId="LiveId" clId="{3024DF10-AC13-4CB2-8927-7A50F81E9721}" dt="2021-09-08T02:49:19.877" v="3086" actId="26606"/>
          <ac:spMkLst>
            <pc:docMk/>
            <pc:sldMk cId="222206557" sldId="261"/>
            <ac:spMk id="43" creationId="{6200B311-3585-4069-AAC6-CD443FA5B8AD}"/>
          </ac:spMkLst>
        </pc:spChg>
        <pc:spChg chg="add del">
          <ac:chgData name="Newton Bordin" userId="20ff5a6728b6926d" providerId="LiveId" clId="{3024DF10-AC13-4CB2-8927-7A50F81E9721}" dt="2021-09-08T02:49:27.578" v="3088" actId="26606"/>
          <ac:spMkLst>
            <pc:docMk/>
            <pc:sldMk cId="222206557" sldId="261"/>
            <ac:spMk id="45" creationId="{C2554CA6-288E-4202-BC52-2E5A8F0C0AED}"/>
          </ac:spMkLst>
        </pc:spChg>
        <pc:spChg chg="add del">
          <ac:chgData name="Newton Bordin" userId="20ff5a6728b6926d" providerId="LiveId" clId="{3024DF10-AC13-4CB2-8927-7A50F81E9721}" dt="2021-09-08T02:49:27.578" v="3088" actId="26606"/>
          <ac:spMkLst>
            <pc:docMk/>
            <pc:sldMk cId="222206557" sldId="261"/>
            <ac:spMk id="46" creationId="{B10BB131-AC8E-4A8E-A5D1-36260F720C3B}"/>
          </ac:spMkLst>
        </pc:spChg>
        <pc:spChg chg="add del">
          <ac:chgData name="Newton Bordin" userId="20ff5a6728b6926d" providerId="LiveId" clId="{3024DF10-AC13-4CB2-8927-7A50F81E9721}" dt="2021-09-08T02:49:27.578" v="3088" actId="26606"/>
          <ac:spMkLst>
            <pc:docMk/>
            <pc:sldMk cId="222206557" sldId="261"/>
            <ac:spMk id="47" creationId="{5B7778FC-632E-4DCA-A7CB-0D7731CCF970}"/>
          </ac:spMkLst>
        </pc:spChg>
        <pc:spChg chg="add del">
          <ac:chgData name="Newton Bordin" userId="20ff5a6728b6926d" providerId="LiveId" clId="{3024DF10-AC13-4CB2-8927-7A50F81E9721}" dt="2021-09-08T02:49:27.578" v="3088" actId="26606"/>
          <ac:spMkLst>
            <pc:docMk/>
            <pc:sldMk cId="222206557" sldId="261"/>
            <ac:spMk id="48" creationId="{FA23A907-97FB-4A8F-880A-DD77401C4296}"/>
          </ac:spMkLst>
        </pc:spChg>
        <pc:spChg chg="add del">
          <ac:chgData name="Newton Bordin" userId="20ff5a6728b6926d" providerId="LiveId" clId="{3024DF10-AC13-4CB2-8927-7A50F81E9721}" dt="2021-09-08T02:49:29.203" v="3090" actId="26606"/>
          <ac:spMkLst>
            <pc:docMk/>
            <pc:sldMk cId="222206557" sldId="261"/>
            <ac:spMk id="50" creationId="{E92FEB64-6EEA-4759-B4A4-BD2C1E660BA8}"/>
          </ac:spMkLst>
        </pc:spChg>
        <pc:spChg chg="add del">
          <ac:chgData name="Newton Bordin" userId="20ff5a6728b6926d" providerId="LiveId" clId="{3024DF10-AC13-4CB2-8927-7A50F81E9721}" dt="2021-09-08T02:49:29.203" v="3090" actId="26606"/>
          <ac:spMkLst>
            <pc:docMk/>
            <pc:sldMk cId="222206557" sldId="261"/>
            <ac:spMk id="51" creationId="{B10BB131-AC8E-4A8E-A5D1-36260F720C3B}"/>
          </ac:spMkLst>
        </pc:spChg>
        <pc:spChg chg="add del">
          <ac:chgData name="Newton Bordin" userId="20ff5a6728b6926d" providerId="LiveId" clId="{3024DF10-AC13-4CB2-8927-7A50F81E9721}" dt="2021-09-08T02:49:29.203" v="3090" actId="26606"/>
          <ac:spMkLst>
            <pc:docMk/>
            <pc:sldMk cId="222206557" sldId="261"/>
            <ac:spMk id="52" creationId="{14847E93-7DC1-4D4B-8829-B19AA7137C50}"/>
          </ac:spMkLst>
        </pc:spChg>
        <pc:spChg chg="add del">
          <ac:chgData name="Newton Bordin" userId="20ff5a6728b6926d" providerId="LiveId" clId="{3024DF10-AC13-4CB2-8927-7A50F81E9721}" dt="2021-09-08T02:49:29.203" v="3090" actId="26606"/>
          <ac:spMkLst>
            <pc:docMk/>
            <pc:sldMk cId="222206557" sldId="261"/>
            <ac:spMk id="53" creationId="{5566D6E1-03A1-4D73-A4E0-35D74D568A04}"/>
          </ac:spMkLst>
        </pc:spChg>
        <pc:spChg chg="add del">
          <ac:chgData name="Newton Bordin" userId="20ff5a6728b6926d" providerId="LiveId" clId="{3024DF10-AC13-4CB2-8927-7A50F81E9721}" dt="2021-09-08T02:49:29.203" v="3090" actId="26606"/>
          <ac:spMkLst>
            <pc:docMk/>
            <pc:sldMk cId="222206557" sldId="261"/>
            <ac:spMk id="54" creationId="{9F835A99-04AC-494A-A572-AFE8413CC938}"/>
          </ac:spMkLst>
        </pc:spChg>
        <pc:spChg chg="add del">
          <ac:chgData name="Newton Bordin" userId="20ff5a6728b6926d" providerId="LiveId" clId="{3024DF10-AC13-4CB2-8927-7A50F81E9721}" dt="2021-09-08T02:49:29.203" v="3090" actId="26606"/>
          <ac:spMkLst>
            <pc:docMk/>
            <pc:sldMk cId="222206557" sldId="261"/>
            <ac:spMk id="55" creationId="{7B786209-1B0B-4CA9-9BDD-F7327066A84D}"/>
          </ac:spMkLst>
        </pc:spChg>
        <pc:spChg chg="add del">
          <ac:chgData name="Newton Bordin" userId="20ff5a6728b6926d" providerId="LiveId" clId="{3024DF10-AC13-4CB2-8927-7A50F81E9721}" dt="2021-09-08T02:49:29.203" v="3090" actId="26606"/>
          <ac:spMkLst>
            <pc:docMk/>
            <pc:sldMk cId="222206557" sldId="261"/>
            <ac:spMk id="56" creationId="{6691AC69-A76E-4DAB-B565-468B6B87ACF3}"/>
          </ac:spMkLst>
        </pc:spChg>
        <pc:spChg chg="add del">
          <ac:chgData name="Newton Bordin" userId="20ff5a6728b6926d" providerId="LiveId" clId="{3024DF10-AC13-4CB2-8927-7A50F81E9721}" dt="2021-09-08T02:49:29.953" v="3092" actId="26606"/>
          <ac:spMkLst>
            <pc:docMk/>
            <pc:sldMk cId="222206557" sldId="261"/>
            <ac:spMk id="58" creationId="{1709F1D5-B0F1-4714-A239-E5B61C161915}"/>
          </ac:spMkLst>
        </pc:spChg>
        <pc:spChg chg="add del">
          <ac:chgData name="Newton Bordin" userId="20ff5a6728b6926d" providerId="LiveId" clId="{3024DF10-AC13-4CB2-8927-7A50F81E9721}" dt="2021-09-08T02:49:29.953" v="3092" actId="26606"/>
          <ac:spMkLst>
            <pc:docMk/>
            <pc:sldMk cId="222206557" sldId="261"/>
            <ac:spMk id="59" creationId="{228FB460-D3FF-4440-A020-05982A09E517}"/>
          </ac:spMkLst>
        </pc:spChg>
        <pc:spChg chg="add del">
          <ac:chgData name="Newton Bordin" userId="20ff5a6728b6926d" providerId="LiveId" clId="{3024DF10-AC13-4CB2-8927-7A50F81E9721}" dt="2021-09-08T02:49:29.953" v="3092" actId="26606"/>
          <ac:spMkLst>
            <pc:docMk/>
            <pc:sldMk cId="222206557" sldId="261"/>
            <ac:spMk id="60" creationId="{14847E93-7DC1-4D4B-8829-B19AA7137C50}"/>
          </ac:spMkLst>
        </pc:spChg>
        <pc:spChg chg="add del">
          <ac:chgData name="Newton Bordin" userId="20ff5a6728b6926d" providerId="LiveId" clId="{3024DF10-AC13-4CB2-8927-7A50F81E9721}" dt="2021-09-08T02:49:29.953" v="3092" actId="26606"/>
          <ac:spMkLst>
            <pc:docMk/>
            <pc:sldMk cId="222206557" sldId="261"/>
            <ac:spMk id="61" creationId="{5566D6E1-03A1-4D73-A4E0-35D74D568A04}"/>
          </ac:spMkLst>
        </pc:spChg>
        <pc:spChg chg="add del">
          <ac:chgData name="Newton Bordin" userId="20ff5a6728b6926d" providerId="LiveId" clId="{3024DF10-AC13-4CB2-8927-7A50F81E9721}" dt="2021-09-08T02:49:29.953" v="3092" actId="26606"/>
          <ac:spMkLst>
            <pc:docMk/>
            <pc:sldMk cId="222206557" sldId="261"/>
            <ac:spMk id="62" creationId="{9F835A99-04AC-494A-A572-AFE8413CC938}"/>
          </ac:spMkLst>
        </pc:spChg>
        <pc:spChg chg="add del">
          <ac:chgData name="Newton Bordin" userId="20ff5a6728b6926d" providerId="LiveId" clId="{3024DF10-AC13-4CB2-8927-7A50F81E9721}" dt="2021-09-08T02:49:29.953" v="3092" actId="26606"/>
          <ac:spMkLst>
            <pc:docMk/>
            <pc:sldMk cId="222206557" sldId="261"/>
            <ac:spMk id="63" creationId="{7B786209-1B0B-4CA9-9BDD-F7327066A84D}"/>
          </ac:spMkLst>
        </pc:spChg>
        <pc:spChg chg="add del">
          <ac:chgData name="Newton Bordin" userId="20ff5a6728b6926d" providerId="LiveId" clId="{3024DF10-AC13-4CB2-8927-7A50F81E9721}" dt="2021-09-08T02:49:29.953" v="3092" actId="26606"/>
          <ac:spMkLst>
            <pc:docMk/>
            <pc:sldMk cId="222206557" sldId="261"/>
            <ac:spMk id="64" creationId="{2D2964BB-484D-45AE-AD66-D407D0629652}"/>
          </ac:spMkLst>
        </pc:spChg>
        <pc:spChg chg="add del">
          <ac:chgData name="Newton Bordin" userId="20ff5a6728b6926d" providerId="LiveId" clId="{3024DF10-AC13-4CB2-8927-7A50F81E9721}" dt="2021-09-08T02:49:29.953" v="3092" actId="26606"/>
          <ac:spMkLst>
            <pc:docMk/>
            <pc:sldMk cId="222206557" sldId="261"/>
            <ac:spMk id="65" creationId="{6691AC69-A76E-4DAB-B565-468B6B87ACF3}"/>
          </ac:spMkLst>
        </pc:spChg>
        <pc:spChg chg="add del">
          <ac:chgData name="Newton Bordin" userId="20ff5a6728b6926d" providerId="LiveId" clId="{3024DF10-AC13-4CB2-8927-7A50F81E9721}" dt="2021-09-08T02:49:38.014" v="3094" actId="26606"/>
          <ac:spMkLst>
            <pc:docMk/>
            <pc:sldMk cId="222206557" sldId="261"/>
            <ac:spMk id="67" creationId="{884769FE-1656-422F-86E1-8C1B16C27BE1}"/>
          </ac:spMkLst>
        </pc:spChg>
        <pc:spChg chg="add del">
          <ac:chgData name="Newton Bordin" userId="20ff5a6728b6926d" providerId="LiveId" clId="{3024DF10-AC13-4CB2-8927-7A50F81E9721}" dt="2021-09-08T02:49:38.014" v="3094" actId="26606"/>
          <ac:spMkLst>
            <pc:docMk/>
            <pc:sldMk cId="222206557" sldId="261"/>
            <ac:spMk id="68" creationId="{CB249F6D-244F-494A-98B9-5CC7413C4FB9}"/>
          </ac:spMkLst>
        </pc:spChg>
        <pc:spChg chg="add del">
          <ac:chgData name="Newton Bordin" userId="20ff5a6728b6926d" providerId="LiveId" clId="{3024DF10-AC13-4CB2-8927-7A50F81E9721}" dt="2021-09-08T02:49:38.014" v="3094" actId="26606"/>
          <ac:spMkLst>
            <pc:docMk/>
            <pc:sldMk cId="222206557" sldId="261"/>
            <ac:spMk id="69" creationId="{506C536E-6ECA-4211-AF8C-A2671C484DA7}"/>
          </ac:spMkLst>
        </pc:spChg>
        <pc:spChg chg="add del">
          <ac:chgData name="Newton Bordin" userId="20ff5a6728b6926d" providerId="LiveId" clId="{3024DF10-AC13-4CB2-8927-7A50F81E9721}" dt="2021-09-08T02:49:38.014" v="3094" actId="26606"/>
          <ac:spMkLst>
            <pc:docMk/>
            <pc:sldMk cId="222206557" sldId="261"/>
            <ac:spMk id="70" creationId="{AEAA70EA-2201-4F5D-AF08-58CFF851CCCD}"/>
          </ac:spMkLst>
        </pc:spChg>
        <pc:spChg chg="add del">
          <ac:chgData name="Newton Bordin" userId="20ff5a6728b6926d" providerId="LiveId" clId="{3024DF10-AC13-4CB2-8927-7A50F81E9721}" dt="2021-09-08T02:49:46.403" v="3096" actId="26606"/>
          <ac:spMkLst>
            <pc:docMk/>
            <pc:sldMk cId="222206557" sldId="261"/>
            <ac:spMk id="72" creationId="{EFD0E8E8-C530-4B2D-A01A-CCD47590B664}"/>
          </ac:spMkLst>
        </pc:spChg>
        <pc:spChg chg="add del">
          <ac:chgData name="Newton Bordin" userId="20ff5a6728b6926d" providerId="LiveId" clId="{3024DF10-AC13-4CB2-8927-7A50F81E9721}" dt="2021-09-08T02:49:46.403" v="3096" actId="26606"/>
          <ac:spMkLst>
            <pc:docMk/>
            <pc:sldMk cId="222206557" sldId="261"/>
            <ac:spMk id="73" creationId="{5C2A4E45-CE29-4882-AF90-F4E1AC9E4750}"/>
          </ac:spMkLst>
        </pc:spChg>
        <pc:spChg chg="add del">
          <ac:chgData name="Newton Bordin" userId="20ff5a6728b6926d" providerId="LiveId" clId="{3024DF10-AC13-4CB2-8927-7A50F81E9721}" dt="2021-09-08T02:49:46.403" v="3096" actId="26606"/>
          <ac:spMkLst>
            <pc:docMk/>
            <pc:sldMk cId="222206557" sldId="261"/>
            <ac:spMk id="74" creationId="{B87BF251-0F3D-4FED-A71D-D1564D1D09FA}"/>
          </ac:spMkLst>
        </pc:spChg>
        <pc:spChg chg="add del">
          <ac:chgData name="Newton Bordin" userId="20ff5a6728b6926d" providerId="LiveId" clId="{3024DF10-AC13-4CB2-8927-7A50F81E9721}" dt="2021-09-08T02:49:46.403" v="3096" actId="26606"/>
          <ac:spMkLst>
            <pc:docMk/>
            <pc:sldMk cId="222206557" sldId="261"/>
            <ac:spMk id="75" creationId="{C0F80DFC-077A-4A53-AF1A-600D9F16E457}"/>
          </ac:spMkLst>
        </pc:spChg>
        <pc:spChg chg="add del">
          <ac:chgData name="Newton Bordin" userId="20ff5a6728b6926d" providerId="LiveId" clId="{3024DF10-AC13-4CB2-8927-7A50F81E9721}" dt="2021-09-08T02:49:55.077" v="3098" actId="26606"/>
          <ac:spMkLst>
            <pc:docMk/>
            <pc:sldMk cId="222206557" sldId="261"/>
            <ac:spMk id="77" creationId="{5A0118C5-4F8D-4CF4-BADD-53FEACC6C42A}"/>
          </ac:spMkLst>
        </pc:spChg>
        <pc:spChg chg="add del">
          <ac:chgData name="Newton Bordin" userId="20ff5a6728b6926d" providerId="LiveId" clId="{3024DF10-AC13-4CB2-8927-7A50F81E9721}" dt="2021-09-08T02:49:55.077" v="3098" actId="26606"/>
          <ac:spMkLst>
            <pc:docMk/>
            <pc:sldMk cId="222206557" sldId="261"/>
            <ac:spMk id="78" creationId="{F98F79A4-A6C7-4101-B1E9-27E05CB7CFA0}"/>
          </ac:spMkLst>
        </pc:spChg>
        <pc:spChg chg="add del">
          <ac:chgData name="Newton Bordin" userId="20ff5a6728b6926d" providerId="LiveId" clId="{3024DF10-AC13-4CB2-8927-7A50F81E9721}" dt="2021-09-08T02:49:55.077" v="3098" actId="26606"/>
          <ac:spMkLst>
            <pc:docMk/>
            <pc:sldMk cId="222206557" sldId="261"/>
            <ac:spMk id="79" creationId="{31CE7A08-2184-4B99-ABC0-B40CD1D3F281}"/>
          </ac:spMkLst>
        </pc:spChg>
        <pc:spChg chg="add del">
          <ac:chgData name="Newton Bordin" userId="20ff5a6728b6926d" providerId="LiveId" clId="{3024DF10-AC13-4CB2-8927-7A50F81E9721}" dt="2021-09-08T02:49:55.077" v="3098" actId="26606"/>
          <ac:spMkLst>
            <pc:docMk/>
            <pc:sldMk cId="222206557" sldId="261"/>
            <ac:spMk id="80" creationId="{79AFCB35-9C04-4524-A0B1-57FF6865D013}"/>
          </ac:spMkLst>
        </pc:spChg>
        <pc:spChg chg="add del">
          <ac:chgData name="Newton Bordin" userId="20ff5a6728b6926d" providerId="LiveId" clId="{3024DF10-AC13-4CB2-8927-7A50F81E9721}" dt="2021-09-08T02:49:55.077" v="3098" actId="26606"/>
          <ac:spMkLst>
            <pc:docMk/>
            <pc:sldMk cId="222206557" sldId="261"/>
            <ac:spMk id="81" creationId="{D11AD2AD-0BA0-4DD3-8EEA-84686A0E718C}"/>
          </ac:spMkLst>
        </pc:spChg>
        <pc:spChg chg="add del">
          <ac:chgData name="Newton Bordin" userId="20ff5a6728b6926d" providerId="LiveId" clId="{3024DF10-AC13-4CB2-8927-7A50F81E9721}" dt="2021-09-08T02:49:55.077" v="3098" actId="26606"/>
          <ac:spMkLst>
            <pc:docMk/>
            <pc:sldMk cId="222206557" sldId="261"/>
            <ac:spMk id="82" creationId="{9E5C5460-229E-46C8-A712-CC317985420F}"/>
          </ac:spMkLst>
        </pc:spChg>
        <pc:spChg chg="add del">
          <ac:chgData name="Newton Bordin" userId="20ff5a6728b6926d" providerId="LiveId" clId="{3024DF10-AC13-4CB2-8927-7A50F81E9721}" dt="2021-09-08T02:49:55.077" v="3098" actId="26606"/>
          <ac:spMkLst>
            <pc:docMk/>
            <pc:sldMk cId="222206557" sldId="261"/>
            <ac:spMk id="83" creationId="{2552FC29-9118-466F-940E-80C84EFDF07B}"/>
          </ac:spMkLst>
        </pc:spChg>
        <pc:spChg chg="add del">
          <ac:chgData name="Newton Bordin" userId="20ff5a6728b6926d" providerId="LiveId" clId="{3024DF10-AC13-4CB2-8927-7A50F81E9721}" dt="2021-09-08T02:49:59.529" v="3100" actId="26606"/>
          <ac:spMkLst>
            <pc:docMk/>
            <pc:sldMk cId="222206557" sldId="261"/>
            <ac:spMk id="89" creationId="{F837543A-6020-4505-A233-C9DB4BF74011}"/>
          </ac:spMkLst>
        </pc:spChg>
        <pc:spChg chg="add del">
          <ac:chgData name="Newton Bordin" userId="20ff5a6728b6926d" providerId="LiveId" clId="{3024DF10-AC13-4CB2-8927-7A50F81E9721}" dt="2021-09-08T02:49:59.529" v="3100" actId="26606"/>
          <ac:spMkLst>
            <pc:docMk/>
            <pc:sldMk cId="222206557" sldId="261"/>
            <ac:spMk id="90" creationId="{35B16301-FB18-48BA-A6DD-C37CAF6F9A18}"/>
          </ac:spMkLst>
        </pc:spChg>
        <pc:spChg chg="add del">
          <ac:chgData name="Newton Bordin" userId="20ff5a6728b6926d" providerId="LiveId" clId="{3024DF10-AC13-4CB2-8927-7A50F81E9721}" dt="2021-09-08T02:49:59.529" v="3100" actId="26606"/>
          <ac:spMkLst>
            <pc:docMk/>
            <pc:sldMk cId="222206557" sldId="261"/>
            <ac:spMk id="91" creationId="{C3C0D90E-074A-4F52-9B11-B52BEF4BCBE5}"/>
          </ac:spMkLst>
        </pc:spChg>
        <pc:spChg chg="add del">
          <ac:chgData name="Newton Bordin" userId="20ff5a6728b6926d" providerId="LiveId" clId="{3024DF10-AC13-4CB2-8927-7A50F81E9721}" dt="2021-09-08T02:49:59.529" v="3100" actId="26606"/>
          <ac:spMkLst>
            <pc:docMk/>
            <pc:sldMk cId="222206557" sldId="261"/>
            <ac:spMk id="92" creationId="{CABBD4C1-E6F8-46F6-8152-A8A97490BF4D}"/>
          </ac:spMkLst>
        </pc:spChg>
        <pc:spChg chg="add del">
          <ac:chgData name="Newton Bordin" userId="20ff5a6728b6926d" providerId="LiveId" clId="{3024DF10-AC13-4CB2-8927-7A50F81E9721}" dt="2021-09-08T02:49:59.529" v="3100" actId="26606"/>
          <ac:spMkLst>
            <pc:docMk/>
            <pc:sldMk cId="222206557" sldId="261"/>
            <ac:spMk id="93" creationId="{83BA5EF5-1FE9-4BF9-83BB-269BCDDF6156}"/>
          </ac:spMkLst>
        </pc:spChg>
        <pc:spChg chg="add del">
          <ac:chgData name="Newton Bordin" userId="20ff5a6728b6926d" providerId="LiveId" clId="{3024DF10-AC13-4CB2-8927-7A50F81E9721}" dt="2021-09-08T02:49:59.529" v="3100" actId="26606"/>
          <ac:spMkLst>
            <pc:docMk/>
            <pc:sldMk cId="222206557" sldId="261"/>
            <ac:spMk id="95" creationId="{88853921-7BC9-4BDE-ACAB-133C683C82D6}"/>
          </ac:spMkLst>
        </pc:spChg>
        <pc:spChg chg="add del">
          <ac:chgData name="Newton Bordin" userId="20ff5a6728b6926d" providerId="LiveId" clId="{3024DF10-AC13-4CB2-8927-7A50F81E9721}" dt="2021-09-08T02:49:59.529" v="3100" actId="26606"/>
          <ac:spMkLst>
            <pc:docMk/>
            <pc:sldMk cId="222206557" sldId="261"/>
            <ac:spMk id="96" creationId="{09192968-3AE7-4470-A61C-97294BB92731}"/>
          </ac:spMkLst>
        </pc:spChg>
        <pc:spChg chg="add del">
          <ac:chgData name="Newton Bordin" userId="20ff5a6728b6926d" providerId="LiveId" clId="{3024DF10-AC13-4CB2-8927-7A50F81E9721}" dt="2021-09-08T02:49:59.529" v="3100" actId="26606"/>
          <ac:spMkLst>
            <pc:docMk/>
            <pc:sldMk cId="222206557" sldId="261"/>
            <ac:spMk id="97" creationId="{3AB72E55-43E4-4356-BFE8-E2102CB0B505}"/>
          </ac:spMkLst>
        </pc:spChg>
        <pc:spChg chg="add del">
          <ac:chgData name="Newton Bordin" userId="20ff5a6728b6926d" providerId="LiveId" clId="{3024DF10-AC13-4CB2-8927-7A50F81E9721}" dt="2021-09-08T02:50:02.357" v="3102" actId="26606"/>
          <ac:spMkLst>
            <pc:docMk/>
            <pc:sldMk cId="222206557" sldId="261"/>
            <ac:spMk id="99" creationId="{5B0AD8C2-CA64-45DC-B5E0-FA242F7B1CD7}"/>
          </ac:spMkLst>
        </pc:spChg>
        <pc:spChg chg="add del">
          <ac:chgData name="Newton Bordin" userId="20ff5a6728b6926d" providerId="LiveId" clId="{3024DF10-AC13-4CB2-8927-7A50F81E9721}" dt="2021-09-08T02:50:02.357" v="3102" actId="26606"/>
          <ac:spMkLst>
            <pc:docMk/>
            <pc:sldMk cId="222206557" sldId="261"/>
            <ac:spMk id="100" creationId="{4DE0FBC4-76C2-4FA1-A14B-AF5A773FF09E}"/>
          </ac:spMkLst>
        </pc:spChg>
        <pc:spChg chg="add del">
          <ac:chgData name="Newton Bordin" userId="20ff5a6728b6926d" providerId="LiveId" clId="{3024DF10-AC13-4CB2-8927-7A50F81E9721}" dt="2021-09-08T02:50:02.357" v="3102" actId="26606"/>
          <ac:spMkLst>
            <pc:docMk/>
            <pc:sldMk cId="222206557" sldId="261"/>
            <ac:spMk id="101" creationId="{921838FE-7D65-41EB-8BD1-5B6A2A613467}"/>
          </ac:spMkLst>
        </pc:spChg>
        <pc:spChg chg="add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103" creationId="{F837543A-6020-4505-A233-C9DB4BF74011}"/>
          </ac:spMkLst>
        </pc:spChg>
        <pc:spChg chg="add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104" creationId="{35B16301-FB18-48BA-A6DD-C37CAF6F9A18}"/>
          </ac:spMkLst>
        </pc:spChg>
        <pc:spChg chg="add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105" creationId="{C3C0D90E-074A-4F52-9B11-B52BEF4BCBE5}"/>
          </ac:spMkLst>
        </pc:spChg>
        <pc:spChg chg="add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106" creationId="{CABBD4C1-E6F8-46F6-8152-A8A97490BF4D}"/>
          </ac:spMkLst>
        </pc:spChg>
        <pc:spChg chg="add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107" creationId="{83BA5EF5-1FE9-4BF9-83BB-269BCDDF6156}"/>
          </ac:spMkLst>
        </pc:spChg>
        <pc:spChg chg="add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109" creationId="{88853921-7BC9-4BDE-ACAB-133C683C82D6}"/>
          </ac:spMkLst>
        </pc:spChg>
        <pc:spChg chg="add">
          <ac:chgData name="Newton Bordin" userId="20ff5a6728b6926d" providerId="LiveId" clId="{3024DF10-AC13-4CB2-8927-7A50F81E9721}" dt="2021-09-08T02:50:02.372" v="3103" actId="26606"/>
          <ac:spMkLst>
            <pc:docMk/>
            <pc:sldMk cId="222206557" sldId="261"/>
            <ac:spMk id="110" creationId="{09192968-3AE7-4470-A61C-97294BB92731}"/>
          </ac:spMkLst>
        </pc:spChg>
        <pc:grpChg chg="add del">
          <ac:chgData name="Newton Bordin" userId="20ff5a6728b6926d" providerId="LiveId" clId="{3024DF10-AC13-4CB2-8927-7A50F81E9721}" dt="2021-09-08T02:49:55.077" v="3098" actId="26606"/>
          <ac:grpSpMkLst>
            <pc:docMk/>
            <pc:sldMk cId="222206557" sldId="261"/>
            <ac:grpSpMk id="84" creationId="{0C156BF8-7FF7-440F-BE2B-417DFFE8BFA5}"/>
          </ac:grpSpMkLst>
        </pc:grpChg>
        <pc:cxnChg chg="add del">
          <ac:chgData name="Newton Bordin" userId="20ff5a6728b6926d" providerId="LiveId" clId="{3024DF10-AC13-4CB2-8927-7A50F81E9721}" dt="2021-09-08T02:49:59.529" v="3100" actId="26606"/>
          <ac:cxnSpMkLst>
            <pc:docMk/>
            <pc:sldMk cId="222206557" sldId="261"/>
            <ac:cxnSpMk id="94" creationId="{4B3BCACB-5880-460B-9606-8C433A9AF99D}"/>
          </ac:cxnSpMkLst>
        </pc:cxnChg>
        <pc:cxnChg chg="add">
          <ac:chgData name="Newton Bordin" userId="20ff5a6728b6926d" providerId="LiveId" clId="{3024DF10-AC13-4CB2-8927-7A50F81E9721}" dt="2021-09-08T02:50:02.372" v="3103" actId="26606"/>
          <ac:cxnSpMkLst>
            <pc:docMk/>
            <pc:sldMk cId="222206557" sldId="261"/>
            <ac:cxnSpMk id="108" creationId="{4B3BCACB-5880-460B-9606-8C433A9AF99D}"/>
          </ac:cxnSpMkLst>
        </pc:cxnChg>
      </pc:sldChg>
      <pc:sldChg chg="addSp delSp modSp add mod ord setBg">
        <pc:chgData name="Newton Bordin" userId="20ff5a6728b6926d" providerId="LiveId" clId="{3024DF10-AC13-4CB2-8927-7A50F81E9721}" dt="2021-09-08T02:50:13.260" v="3104" actId="26606"/>
        <pc:sldMkLst>
          <pc:docMk/>
          <pc:sldMk cId="2706734412" sldId="262"/>
        </pc:sldMkLst>
        <pc:spChg chg="mod">
          <ac:chgData name="Newton Bordin" userId="20ff5a6728b6926d" providerId="LiveId" clId="{3024DF10-AC13-4CB2-8927-7A50F81E9721}" dt="2021-09-08T02:50:13.260" v="3104" actId="26606"/>
          <ac:spMkLst>
            <pc:docMk/>
            <pc:sldMk cId="2706734412" sldId="262"/>
            <ac:spMk id="2" creationId="{C7970F69-B50D-41C4-88B8-EC19FAF621C2}"/>
          </ac:spMkLst>
        </pc:spChg>
        <pc:spChg chg="mod">
          <ac:chgData name="Newton Bordin" userId="20ff5a6728b6926d" providerId="LiveId" clId="{3024DF10-AC13-4CB2-8927-7A50F81E9721}" dt="2021-09-08T02:50:13.260" v="3104" actId="26606"/>
          <ac:spMkLst>
            <pc:docMk/>
            <pc:sldMk cId="2706734412" sldId="262"/>
            <ac:spMk id="3" creationId="{1A80CE83-D571-47ED-8FCE-A1770E160C60}"/>
          </ac:spMkLst>
        </pc:spChg>
        <pc:spChg chg="add del">
          <ac:chgData name="Newton Bordin" userId="20ff5a6728b6926d" providerId="LiveId" clId="{3024DF10-AC13-4CB2-8927-7A50F81E9721}" dt="2021-09-08T02:11:54.799" v="1303"/>
          <ac:spMkLst>
            <pc:docMk/>
            <pc:sldMk cId="2706734412" sldId="262"/>
            <ac:spMk id="4" creationId="{E7A8E5A6-F3C4-451E-A6E9-EF356BD5578E}"/>
          </ac:spMkLst>
        </pc:spChg>
        <pc:spChg chg="add del">
          <ac:chgData name="Newton Bordin" userId="20ff5a6728b6926d" providerId="LiveId" clId="{3024DF10-AC13-4CB2-8927-7A50F81E9721}" dt="2021-09-08T02:12:00.103" v="1305"/>
          <ac:spMkLst>
            <pc:docMk/>
            <pc:sldMk cId="2706734412" sldId="262"/>
            <ac:spMk id="5" creationId="{922730F1-031E-434A-A126-514F2E44965F}"/>
          </ac:spMkLst>
        </pc:spChg>
        <pc:spChg chg="add">
          <ac:chgData name="Newton Bordin" userId="20ff5a6728b6926d" providerId="LiveId" clId="{3024DF10-AC13-4CB2-8927-7A50F81E9721}" dt="2021-09-08T02:50:13.260" v="3104" actId="26606"/>
          <ac:spMkLst>
            <pc:docMk/>
            <pc:sldMk cId="2706734412" sldId="262"/>
            <ac:spMk id="8" creationId="{46D6306C-ED4F-4AAE-B4A5-EEA6AFAD726E}"/>
          </ac:spMkLst>
        </pc:spChg>
        <pc:spChg chg="add">
          <ac:chgData name="Newton Bordin" userId="20ff5a6728b6926d" providerId="LiveId" clId="{3024DF10-AC13-4CB2-8927-7A50F81E9721}" dt="2021-09-08T02:50:13.260" v="3104" actId="26606"/>
          <ac:spMkLst>
            <pc:docMk/>
            <pc:sldMk cId="2706734412" sldId="262"/>
            <ac:spMk id="10" creationId="{0EC5361D-F897-4856-B945-0455A365EB24}"/>
          </ac:spMkLst>
        </pc:spChg>
        <pc:spChg chg="add">
          <ac:chgData name="Newton Bordin" userId="20ff5a6728b6926d" providerId="LiveId" clId="{3024DF10-AC13-4CB2-8927-7A50F81E9721}" dt="2021-09-08T02:50:13.260" v="3104" actId="26606"/>
          <ac:spMkLst>
            <pc:docMk/>
            <pc:sldMk cId="2706734412" sldId="262"/>
            <ac:spMk id="12" creationId="{4508C0C5-2268-42B5-B3C8-4D0899E05F8C}"/>
          </ac:spMkLst>
        </pc:spChg>
        <pc:spChg chg="add">
          <ac:chgData name="Newton Bordin" userId="20ff5a6728b6926d" providerId="LiveId" clId="{3024DF10-AC13-4CB2-8927-7A50F81E9721}" dt="2021-09-08T02:50:13.260" v="3104" actId="26606"/>
          <ac:spMkLst>
            <pc:docMk/>
            <pc:sldMk cId="2706734412" sldId="262"/>
            <ac:spMk id="14" creationId="{141ACBDB-38F8-4B34-8183-BD95B4E55A62}"/>
          </ac:spMkLst>
        </pc:spChg>
        <pc:spChg chg="add">
          <ac:chgData name="Newton Bordin" userId="20ff5a6728b6926d" providerId="LiveId" clId="{3024DF10-AC13-4CB2-8927-7A50F81E9721}" dt="2021-09-08T02:50:13.260" v="3104" actId="26606"/>
          <ac:spMkLst>
            <pc:docMk/>
            <pc:sldMk cId="2706734412" sldId="262"/>
            <ac:spMk id="16" creationId="{DE00DB52-3455-4E2F-867B-A6D0516E175B}"/>
          </ac:spMkLst>
        </pc:spChg>
        <pc:spChg chg="add">
          <ac:chgData name="Newton Bordin" userId="20ff5a6728b6926d" providerId="LiveId" clId="{3024DF10-AC13-4CB2-8927-7A50F81E9721}" dt="2021-09-08T02:50:13.260" v="3104" actId="26606"/>
          <ac:spMkLst>
            <pc:docMk/>
            <pc:sldMk cId="2706734412" sldId="262"/>
            <ac:spMk id="18" creationId="{9E914C83-E0D8-4953-92D5-169D28CB43AE}"/>
          </ac:spMkLst>
        </pc:spChg>
        <pc:spChg chg="add">
          <ac:chgData name="Newton Bordin" userId="20ff5a6728b6926d" providerId="LiveId" clId="{3024DF10-AC13-4CB2-8927-7A50F81E9721}" dt="2021-09-08T02:50:13.260" v="3104" actId="26606"/>
          <ac:spMkLst>
            <pc:docMk/>
            <pc:sldMk cId="2706734412" sldId="262"/>
            <ac:spMk id="20" creationId="{3512E083-F550-46AF-8490-767ECFD00CB7}"/>
          </ac:spMkLst>
        </pc:spChg>
      </pc:sldChg>
      <pc:sldChg chg="add del">
        <pc:chgData name="Newton Bordin" userId="20ff5a6728b6926d" providerId="LiveId" clId="{3024DF10-AC13-4CB2-8927-7A50F81E9721}" dt="2021-09-08T02:14:25.210" v="1376" actId="47"/>
        <pc:sldMkLst>
          <pc:docMk/>
          <pc:sldMk cId="1976884970" sldId="263"/>
        </pc:sldMkLst>
      </pc:sldChg>
      <pc:sldChg chg="addSp delSp modSp add del mod setBg">
        <pc:chgData name="Newton Bordin" userId="20ff5a6728b6926d" providerId="LiveId" clId="{3024DF10-AC13-4CB2-8927-7A50F81E9721}" dt="2021-09-08T02:50:38.130" v="3111" actId="26606"/>
        <pc:sldMkLst>
          <pc:docMk/>
          <pc:sldMk cId="2758907715" sldId="264"/>
        </pc:sldMkLst>
        <pc:spChg chg="mod">
          <ac:chgData name="Newton Bordin" userId="20ff5a6728b6926d" providerId="LiveId" clId="{3024DF10-AC13-4CB2-8927-7A50F81E9721}" dt="2021-09-08T02:50:38.130" v="3111" actId="26606"/>
          <ac:spMkLst>
            <pc:docMk/>
            <pc:sldMk cId="2758907715" sldId="264"/>
            <ac:spMk id="2" creationId="{C7970F69-B50D-41C4-88B8-EC19FAF621C2}"/>
          </ac:spMkLst>
        </pc:spChg>
        <pc:spChg chg="add del mod">
          <ac:chgData name="Newton Bordin" userId="20ff5a6728b6926d" providerId="LiveId" clId="{3024DF10-AC13-4CB2-8927-7A50F81E9721}" dt="2021-09-08T02:50:38.130" v="3111" actId="26606"/>
          <ac:spMkLst>
            <pc:docMk/>
            <pc:sldMk cId="2758907715" sldId="264"/>
            <ac:spMk id="3" creationId="{1A80CE83-D571-47ED-8FCE-A1770E160C60}"/>
          </ac:spMkLst>
        </pc:spChg>
        <pc:spChg chg="add del">
          <ac:chgData name="Newton Bordin" userId="20ff5a6728b6926d" providerId="LiveId" clId="{3024DF10-AC13-4CB2-8927-7A50F81E9721}" dt="2021-09-08T02:50:27.461" v="3108" actId="26606"/>
          <ac:spMkLst>
            <pc:docMk/>
            <pc:sldMk cId="2758907715" sldId="264"/>
            <ac:spMk id="8" creationId="{F837543A-6020-4505-A233-C9DB4BF74011}"/>
          </ac:spMkLst>
        </pc:spChg>
        <pc:spChg chg="add del">
          <ac:chgData name="Newton Bordin" userId="20ff5a6728b6926d" providerId="LiveId" clId="{3024DF10-AC13-4CB2-8927-7A50F81E9721}" dt="2021-09-08T02:50:27.461" v="3108" actId="26606"/>
          <ac:spMkLst>
            <pc:docMk/>
            <pc:sldMk cId="2758907715" sldId="264"/>
            <ac:spMk id="9" creationId="{1A80CE83-D571-47ED-8FCE-A1770E160C60}"/>
          </ac:spMkLst>
        </pc:spChg>
        <pc:spChg chg="add del">
          <ac:chgData name="Newton Bordin" userId="20ff5a6728b6926d" providerId="LiveId" clId="{3024DF10-AC13-4CB2-8927-7A50F81E9721}" dt="2021-09-08T02:50:27.461" v="3108" actId="26606"/>
          <ac:spMkLst>
            <pc:docMk/>
            <pc:sldMk cId="2758907715" sldId="264"/>
            <ac:spMk id="10" creationId="{35B16301-FB18-48BA-A6DD-C37CAF6F9A18}"/>
          </ac:spMkLst>
        </pc:spChg>
        <pc:spChg chg="add del">
          <ac:chgData name="Newton Bordin" userId="20ff5a6728b6926d" providerId="LiveId" clId="{3024DF10-AC13-4CB2-8927-7A50F81E9721}" dt="2021-09-08T02:50:27.461" v="3108" actId="26606"/>
          <ac:spMkLst>
            <pc:docMk/>
            <pc:sldMk cId="2758907715" sldId="264"/>
            <ac:spMk id="12" creationId="{C3C0D90E-074A-4F52-9B11-B52BEF4BCBE5}"/>
          </ac:spMkLst>
        </pc:spChg>
        <pc:spChg chg="add del">
          <ac:chgData name="Newton Bordin" userId="20ff5a6728b6926d" providerId="LiveId" clId="{3024DF10-AC13-4CB2-8927-7A50F81E9721}" dt="2021-09-08T02:50:27.461" v="3108" actId="26606"/>
          <ac:spMkLst>
            <pc:docMk/>
            <pc:sldMk cId="2758907715" sldId="264"/>
            <ac:spMk id="14" creationId="{CABBD4C1-E6F8-46F6-8152-A8A97490BF4D}"/>
          </ac:spMkLst>
        </pc:spChg>
        <pc:spChg chg="add del">
          <ac:chgData name="Newton Bordin" userId="20ff5a6728b6926d" providerId="LiveId" clId="{3024DF10-AC13-4CB2-8927-7A50F81E9721}" dt="2021-09-08T02:50:27.461" v="3108" actId="26606"/>
          <ac:spMkLst>
            <pc:docMk/>
            <pc:sldMk cId="2758907715" sldId="264"/>
            <ac:spMk id="16" creationId="{83BA5EF5-1FE9-4BF9-83BB-269BCDDF6156}"/>
          </ac:spMkLst>
        </pc:spChg>
        <pc:spChg chg="add del">
          <ac:chgData name="Newton Bordin" userId="20ff5a6728b6926d" providerId="LiveId" clId="{3024DF10-AC13-4CB2-8927-7A50F81E9721}" dt="2021-09-08T02:50:27.461" v="3108" actId="26606"/>
          <ac:spMkLst>
            <pc:docMk/>
            <pc:sldMk cId="2758907715" sldId="264"/>
            <ac:spMk id="20" creationId="{88853921-7BC9-4BDE-ACAB-133C683C82D6}"/>
          </ac:spMkLst>
        </pc:spChg>
        <pc:spChg chg="add del">
          <ac:chgData name="Newton Bordin" userId="20ff5a6728b6926d" providerId="LiveId" clId="{3024DF10-AC13-4CB2-8927-7A50F81E9721}" dt="2021-09-08T02:50:27.461" v="3108" actId="26606"/>
          <ac:spMkLst>
            <pc:docMk/>
            <pc:sldMk cId="2758907715" sldId="264"/>
            <ac:spMk id="22" creationId="{09192968-3AE7-4470-A61C-97294BB92731}"/>
          </ac:spMkLst>
        </pc:spChg>
        <pc:spChg chg="add del">
          <ac:chgData name="Newton Bordin" userId="20ff5a6728b6926d" providerId="LiveId" clId="{3024DF10-AC13-4CB2-8927-7A50F81E9721}" dt="2021-09-08T02:50:27.461" v="3108" actId="26606"/>
          <ac:spMkLst>
            <pc:docMk/>
            <pc:sldMk cId="2758907715" sldId="264"/>
            <ac:spMk id="24" creationId="{3AB72E55-43E4-4356-BFE8-E2102CB0B505}"/>
          </ac:spMkLst>
        </pc:spChg>
        <pc:spChg chg="add del">
          <ac:chgData name="Newton Bordin" userId="20ff5a6728b6926d" providerId="LiveId" clId="{3024DF10-AC13-4CB2-8927-7A50F81E9721}" dt="2021-09-08T02:50:38.115" v="3110" actId="26606"/>
          <ac:spMkLst>
            <pc:docMk/>
            <pc:sldMk cId="2758907715" sldId="264"/>
            <ac:spMk id="26" creationId="{EF526DD0-5E46-40B7-AEF1-9B26256CFB4F}"/>
          </ac:spMkLst>
        </pc:spChg>
        <pc:spChg chg="add del">
          <ac:chgData name="Newton Bordin" userId="20ff5a6728b6926d" providerId="LiveId" clId="{3024DF10-AC13-4CB2-8927-7A50F81E9721}" dt="2021-09-08T02:50:38.115" v="3110" actId="26606"/>
          <ac:spMkLst>
            <pc:docMk/>
            <pc:sldMk cId="2758907715" sldId="264"/>
            <ac:spMk id="27" creationId="{3495F9CF-036E-4FA4-A4CB-DA479B206336}"/>
          </ac:spMkLst>
        </pc:spChg>
        <pc:spChg chg="add del">
          <ac:chgData name="Newton Bordin" userId="20ff5a6728b6926d" providerId="LiveId" clId="{3024DF10-AC13-4CB2-8927-7A50F81E9721}" dt="2021-09-08T02:50:38.115" v="3110" actId="26606"/>
          <ac:spMkLst>
            <pc:docMk/>
            <pc:sldMk cId="2758907715" sldId="264"/>
            <ac:spMk id="28" creationId="{47AD4290-1EE1-44F4-95C2-68AB19DD24FB}"/>
          </ac:spMkLst>
        </pc:spChg>
        <pc:spChg chg="add del">
          <ac:chgData name="Newton Bordin" userId="20ff5a6728b6926d" providerId="LiveId" clId="{3024DF10-AC13-4CB2-8927-7A50F81E9721}" dt="2021-09-08T02:50:38.115" v="3110" actId="26606"/>
          <ac:spMkLst>
            <pc:docMk/>
            <pc:sldMk cId="2758907715" sldId="264"/>
            <ac:spMk id="29" creationId="{1A80CE83-D571-47ED-8FCE-A1770E160C60}"/>
          </ac:spMkLst>
        </pc:spChg>
        <pc:spChg chg="add">
          <ac:chgData name="Newton Bordin" userId="20ff5a6728b6926d" providerId="LiveId" clId="{3024DF10-AC13-4CB2-8927-7A50F81E9721}" dt="2021-09-08T02:50:38.130" v="3111" actId="26606"/>
          <ac:spMkLst>
            <pc:docMk/>
            <pc:sldMk cId="2758907715" sldId="264"/>
            <ac:spMk id="31" creationId="{389575E1-3389-451A-A5F7-27854C25C599}"/>
          </ac:spMkLst>
        </pc:spChg>
        <pc:spChg chg="add">
          <ac:chgData name="Newton Bordin" userId="20ff5a6728b6926d" providerId="LiveId" clId="{3024DF10-AC13-4CB2-8927-7A50F81E9721}" dt="2021-09-08T02:50:38.130" v="3111" actId="26606"/>
          <ac:spMkLst>
            <pc:docMk/>
            <pc:sldMk cId="2758907715" sldId="264"/>
            <ac:spMk id="32" creationId="{A53CCC5C-D88E-40FB-B30B-23DCDBD01D37}"/>
          </ac:spMkLst>
        </pc:spChg>
        <pc:spChg chg="add">
          <ac:chgData name="Newton Bordin" userId="20ff5a6728b6926d" providerId="LiveId" clId="{3024DF10-AC13-4CB2-8927-7A50F81E9721}" dt="2021-09-08T02:50:38.130" v="3111" actId="26606"/>
          <ac:spMkLst>
            <pc:docMk/>
            <pc:sldMk cId="2758907715" sldId="264"/>
            <ac:spMk id="33" creationId="{081E4A58-353D-44AE-B2FC-2A74E2E400F7}"/>
          </ac:spMkLst>
        </pc:spChg>
        <pc:spChg chg="add">
          <ac:chgData name="Newton Bordin" userId="20ff5a6728b6926d" providerId="LiveId" clId="{3024DF10-AC13-4CB2-8927-7A50F81E9721}" dt="2021-09-08T02:50:38.130" v="3111" actId="26606"/>
          <ac:spMkLst>
            <pc:docMk/>
            <pc:sldMk cId="2758907715" sldId="264"/>
            <ac:spMk id="34" creationId="{1A80CE83-D571-47ED-8FCE-A1770E160C60}"/>
          </ac:spMkLst>
        </pc:spChg>
        <pc:graphicFrameChg chg="add del">
          <ac:chgData name="Newton Bordin" userId="20ff5a6728b6926d" providerId="LiveId" clId="{3024DF10-AC13-4CB2-8927-7A50F81E9721}" dt="2021-09-08T02:50:23.366" v="3106" actId="26606"/>
          <ac:graphicFrameMkLst>
            <pc:docMk/>
            <pc:sldMk cId="2758907715" sldId="264"/>
            <ac:graphicFrameMk id="5" creationId="{BB6FBD19-FADA-464E-9A63-7AC14C789404}"/>
          </ac:graphicFrameMkLst>
        </pc:graphicFrameChg>
        <pc:picChg chg="add del">
          <ac:chgData name="Newton Bordin" userId="20ff5a6728b6926d" providerId="LiveId" clId="{3024DF10-AC13-4CB2-8927-7A50F81E9721}" dt="2021-09-08T02:50:23.366" v="3106" actId="26606"/>
          <ac:picMkLst>
            <pc:docMk/>
            <pc:sldMk cId="2758907715" sldId="264"/>
            <ac:picMk id="6" creationId="{2C274B75-FCE1-4FD6-BC7E-C6F2E2369FF2}"/>
          </ac:picMkLst>
        </pc:picChg>
        <pc:cxnChg chg="add del">
          <ac:chgData name="Newton Bordin" userId="20ff5a6728b6926d" providerId="LiveId" clId="{3024DF10-AC13-4CB2-8927-7A50F81E9721}" dt="2021-09-08T02:50:27.461" v="3108" actId="26606"/>
          <ac:cxnSpMkLst>
            <pc:docMk/>
            <pc:sldMk cId="2758907715" sldId="264"/>
            <ac:cxnSpMk id="18" creationId="{4B3BCACB-5880-460B-9606-8C433A9AF99D}"/>
          </ac:cxnSpMkLst>
        </pc:cxnChg>
      </pc:sldChg>
      <pc:sldChg chg="addSp modSp add mod setBg">
        <pc:chgData name="Newton Bordin" userId="20ff5a6728b6926d" providerId="LiveId" clId="{3024DF10-AC13-4CB2-8927-7A50F81E9721}" dt="2021-09-08T02:50:59.214" v="3112" actId="26606"/>
        <pc:sldMkLst>
          <pc:docMk/>
          <pc:sldMk cId="386869189" sldId="265"/>
        </pc:sldMkLst>
        <pc:spChg chg="mod">
          <ac:chgData name="Newton Bordin" userId="20ff5a6728b6926d" providerId="LiveId" clId="{3024DF10-AC13-4CB2-8927-7A50F81E9721}" dt="2021-09-08T02:50:59.214" v="3112" actId="26606"/>
          <ac:spMkLst>
            <pc:docMk/>
            <pc:sldMk cId="386869189" sldId="265"/>
            <ac:spMk id="2" creationId="{C7970F69-B50D-41C4-88B8-EC19FAF621C2}"/>
          </ac:spMkLst>
        </pc:spChg>
        <pc:spChg chg="mod">
          <ac:chgData name="Newton Bordin" userId="20ff5a6728b6926d" providerId="LiveId" clId="{3024DF10-AC13-4CB2-8927-7A50F81E9721}" dt="2021-09-08T02:50:59.214" v="3112" actId="26606"/>
          <ac:spMkLst>
            <pc:docMk/>
            <pc:sldMk cId="386869189" sldId="265"/>
            <ac:spMk id="3" creationId="{1A80CE83-D571-47ED-8FCE-A1770E160C60}"/>
          </ac:spMkLst>
        </pc:spChg>
        <pc:spChg chg="add">
          <ac:chgData name="Newton Bordin" userId="20ff5a6728b6926d" providerId="LiveId" clId="{3024DF10-AC13-4CB2-8927-7A50F81E9721}" dt="2021-09-08T02:50:59.214" v="3112" actId="26606"/>
          <ac:spMkLst>
            <pc:docMk/>
            <pc:sldMk cId="386869189" sldId="265"/>
            <ac:spMk id="8" creationId="{A2679492-7988-4050-9056-542444452411}"/>
          </ac:spMkLst>
        </pc:spChg>
        <pc:spChg chg="add">
          <ac:chgData name="Newton Bordin" userId="20ff5a6728b6926d" providerId="LiveId" clId="{3024DF10-AC13-4CB2-8927-7A50F81E9721}" dt="2021-09-08T02:50:59.214" v="3112" actId="26606"/>
          <ac:spMkLst>
            <pc:docMk/>
            <pc:sldMk cId="386869189" sldId="265"/>
            <ac:spMk id="10" creationId="{B091B163-7D61-4891-ABCF-5C13D9C418D0}"/>
          </ac:spMkLst>
        </pc:spChg>
        <pc:grpChg chg="add">
          <ac:chgData name="Newton Bordin" userId="20ff5a6728b6926d" providerId="LiveId" clId="{3024DF10-AC13-4CB2-8927-7A50F81E9721}" dt="2021-09-08T02:50:59.214" v="3112" actId="26606"/>
          <ac:grpSpMkLst>
            <pc:docMk/>
            <pc:sldMk cId="386869189" sldId="265"/>
            <ac:grpSpMk id="12" creationId="{0474DF76-993E-44DE-AFB0-C416182ACECF}"/>
          </ac:grpSpMkLst>
        </pc:grpChg>
        <pc:cxnChg chg="add">
          <ac:chgData name="Newton Bordin" userId="20ff5a6728b6926d" providerId="LiveId" clId="{3024DF10-AC13-4CB2-8927-7A50F81E9721}" dt="2021-09-08T02:50:59.214" v="3112" actId="26606"/>
          <ac:cxnSpMkLst>
            <pc:docMk/>
            <pc:sldMk cId="386869189" sldId="265"/>
            <ac:cxnSpMk id="17" creationId="{C49DA8F6-BCC1-4447-B54C-57856834B94B}"/>
          </ac:cxnSpMkLst>
        </pc:cxnChg>
      </pc:sldChg>
      <pc:sldChg chg="addSp modSp add mod setBg">
        <pc:chgData name="Newton Bordin" userId="20ff5a6728b6926d" providerId="LiveId" clId="{3024DF10-AC13-4CB2-8927-7A50F81E9721}" dt="2021-09-08T02:51:05.525" v="3113" actId="26606"/>
        <pc:sldMkLst>
          <pc:docMk/>
          <pc:sldMk cId="3882981393" sldId="266"/>
        </pc:sldMkLst>
        <pc:spChg chg="mod">
          <ac:chgData name="Newton Bordin" userId="20ff5a6728b6926d" providerId="LiveId" clId="{3024DF10-AC13-4CB2-8927-7A50F81E9721}" dt="2021-09-08T02:51:05.525" v="3113" actId="26606"/>
          <ac:spMkLst>
            <pc:docMk/>
            <pc:sldMk cId="3882981393" sldId="266"/>
            <ac:spMk id="2" creationId="{C7970F69-B50D-41C4-88B8-EC19FAF621C2}"/>
          </ac:spMkLst>
        </pc:spChg>
        <pc:spChg chg="mod">
          <ac:chgData name="Newton Bordin" userId="20ff5a6728b6926d" providerId="LiveId" clId="{3024DF10-AC13-4CB2-8927-7A50F81E9721}" dt="2021-09-08T02:51:05.525" v="3113" actId="26606"/>
          <ac:spMkLst>
            <pc:docMk/>
            <pc:sldMk cId="3882981393" sldId="266"/>
            <ac:spMk id="3" creationId="{1A80CE83-D571-47ED-8FCE-A1770E160C60}"/>
          </ac:spMkLst>
        </pc:spChg>
        <pc:spChg chg="add">
          <ac:chgData name="Newton Bordin" userId="20ff5a6728b6926d" providerId="LiveId" clId="{3024DF10-AC13-4CB2-8927-7A50F81E9721}" dt="2021-09-08T02:51:05.525" v="3113" actId="26606"/>
          <ac:spMkLst>
            <pc:docMk/>
            <pc:sldMk cId="3882981393" sldId="266"/>
            <ac:spMk id="8" creationId="{EF526DD0-5E46-40B7-AEF1-9B26256CFB4F}"/>
          </ac:spMkLst>
        </pc:spChg>
        <pc:spChg chg="add">
          <ac:chgData name="Newton Bordin" userId="20ff5a6728b6926d" providerId="LiveId" clId="{3024DF10-AC13-4CB2-8927-7A50F81E9721}" dt="2021-09-08T02:51:05.525" v="3113" actId="26606"/>
          <ac:spMkLst>
            <pc:docMk/>
            <pc:sldMk cId="3882981393" sldId="266"/>
            <ac:spMk id="10" creationId="{3495F9CF-036E-4FA4-A4CB-DA479B206336}"/>
          </ac:spMkLst>
        </pc:spChg>
        <pc:spChg chg="add">
          <ac:chgData name="Newton Bordin" userId="20ff5a6728b6926d" providerId="LiveId" clId="{3024DF10-AC13-4CB2-8927-7A50F81E9721}" dt="2021-09-08T02:51:05.525" v="3113" actId="26606"/>
          <ac:spMkLst>
            <pc:docMk/>
            <pc:sldMk cId="3882981393" sldId="266"/>
            <ac:spMk id="12" creationId="{47AD4290-1EE1-44F4-95C2-68AB19DD24FB}"/>
          </ac:spMkLst>
        </pc:spChg>
      </pc:sldChg>
      <pc:sldChg chg="addSp delSp modSp new mod setBg">
        <pc:chgData name="Newton Bordin" userId="20ff5a6728b6926d" providerId="LiveId" clId="{3024DF10-AC13-4CB2-8927-7A50F81E9721}" dt="2021-09-08T02:51:42.612" v="3120" actId="26606"/>
        <pc:sldMkLst>
          <pc:docMk/>
          <pc:sldMk cId="2500134886" sldId="267"/>
        </pc:sldMkLst>
        <pc:spChg chg="mod">
          <ac:chgData name="Newton Bordin" userId="20ff5a6728b6926d" providerId="LiveId" clId="{3024DF10-AC13-4CB2-8927-7A50F81E9721}" dt="2021-09-08T02:51:42.612" v="3120" actId="26606"/>
          <ac:spMkLst>
            <pc:docMk/>
            <pc:sldMk cId="2500134886" sldId="267"/>
            <ac:spMk id="2" creationId="{8D954CE8-CB22-4B75-9259-BB67DD9FC88C}"/>
          </ac:spMkLst>
        </pc:spChg>
        <pc:spChg chg="mod">
          <ac:chgData name="Newton Bordin" userId="20ff5a6728b6926d" providerId="LiveId" clId="{3024DF10-AC13-4CB2-8927-7A50F81E9721}" dt="2021-09-08T02:51:42.612" v="3120" actId="26606"/>
          <ac:spMkLst>
            <pc:docMk/>
            <pc:sldMk cId="2500134886" sldId="267"/>
            <ac:spMk id="3" creationId="{676D3BDC-9C52-49B7-8F9E-D65141BB50EA}"/>
          </ac:spMkLst>
        </pc:spChg>
        <pc:spChg chg="add del">
          <ac:chgData name="Newton Bordin" userId="20ff5a6728b6926d" providerId="LiveId" clId="{3024DF10-AC13-4CB2-8927-7A50F81E9721}" dt="2021-09-08T02:51:25.224" v="3115" actId="26606"/>
          <ac:spMkLst>
            <pc:docMk/>
            <pc:sldMk cId="2500134886" sldId="267"/>
            <ac:spMk id="8" creationId="{429917F3-0560-4C6F-B265-458B218C4B87}"/>
          </ac:spMkLst>
        </pc:spChg>
        <pc:spChg chg="add del">
          <ac:chgData name="Newton Bordin" userId="20ff5a6728b6926d" providerId="LiveId" clId="{3024DF10-AC13-4CB2-8927-7A50F81E9721}" dt="2021-09-08T02:51:31.896" v="3117" actId="26606"/>
          <ac:spMkLst>
            <pc:docMk/>
            <pc:sldMk cId="2500134886" sldId="267"/>
            <ac:spMk id="12" creationId="{BC4C4868-CB8F-4AF9-9CDB-8108F2C19B67}"/>
          </ac:spMkLst>
        </pc:spChg>
        <pc:spChg chg="add del">
          <ac:chgData name="Newton Bordin" userId="20ff5a6728b6926d" providerId="LiveId" clId="{3024DF10-AC13-4CB2-8927-7A50F81E9721}" dt="2021-09-08T02:51:31.896" v="3117" actId="26606"/>
          <ac:spMkLst>
            <pc:docMk/>
            <pc:sldMk cId="2500134886" sldId="267"/>
            <ac:spMk id="14" creationId="{375E0459-6403-40CD-989D-56A4407CA12E}"/>
          </ac:spMkLst>
        </pc:spChg>
        <pc:spChg chg="add del">
          <ac:chgData name="Newton Bordin" userId="20ff5a6728b6926d" providerId="LiveId" clId="{3024DF10-AC13-4CB2-8927-7A50F81E9721}" dt="2021-09-08T02:51:31.896" v="3117" actId="26606"/>
          <ac:spMkLst>
            <pc:docMk/>
            <pc:sldMk cId="2500134886" sldId="267"/>
            <ac:spMk id="15" creationId="{1B15ED52-F352-441B-82BF-E0EA34836D08}"/>
          </ac:spMkLst>
        </pc:spChg>
        <pc:spChg chg="add del">
          <ac:chgData name="Newton Bordin" userId="20ff5a6728b6926d" providerId="LiveId" clId="{3024DF10-AC13-4CB2-8927-7A50F81E9721}" dt="2021-09-08T02:51:31.896" v="3117" actId="26606"/>
          <ac:spMkLst>
            <pc:docMk/>
            <pc:sldMk cId="2500134886" sldId="267"/>
            <ac:spMk id="16" creationId="{53E5B1A8-3AC9-4BD1-9BBC-78CA94F2D1BA}"/>
          </ac:spMkLst>
        </pc:spChg>
        <pc:spChg chg="add del">
          <ac:chgData name="Newton Bordin" userId="20ff5a6728b6926d" providerId="LiveId" clId="{3024DF10-AC13-4CB2-8927-7A50F81E9721}" dt="2021-09-08T02:51:31.896" v="3117" actId="26606"/>
          <ac:spMkLst>
            <pc:docMk/>
            <pc:sldMk cId="2500134886" sldId="267"/>
            <ac:spMk id="17" creationId="{3B2E3793-BFE6-45A2-9B7B-E18844431C99}"/>
          </ac:spMkLst>
        </pc:spChg>
        <pc:spChg chg="add del">
          <ac:chgData name="Newton Bordin" userId="20ff5a6728b6926d" providerId="LiveId" clId="{3024DF10-AC13-4CB2-8927-7A50F81E9721}" dt="2021-09-08T02:51:42.597" v="3119" actId="26606"/>
          <ac:spMkLst>
            <pc:docMk/>
            <pc:sldMk cId="2500134886" sldId="267"/>
            <ac:spMk id="19" creationId="{07B730BC-B9B7-44AF-9C1F-18798A91F577}"/>
          </ac:spMkLst>
        </pc:spChg>
        <pc:spChg chg="add del">
          <ac:chgData name="Newton Bordin" userId="20ff5a6728b6926d" providerId="LiveId" clId="{3024DF10-AC13-4CB2-8927-7A50F81E9721}" dt="2021-09-08T02:51:42.597" v="3119" actId="26606"/>
          <ac:spMkLst>
            <pc:docMk/>
            <pc:sldMk cId="2500134886" sldId="267"/>
            <ac:spMk id="20" creationId="{55BEA00D-3D81-4954-A11A-1E1A06543C97}"/>
          </ac:spMkLst>
        </pc:spChg>
        <pc:spChg chg="add del">
          <ac:chgData name="Newton Bordin" userId="20ff5a6728b6926d" providerId="LiveId" clId="{3024DF10-AC13-4CB2-8927-7A50F81E9721}" dt="2021-09-08T02:51:42.597" v="3119" actId="26606"/>
          <ac:spMkLst>
            <pc:docMk/>
            <pc:sldMk cId="2500134886" sldId="267"/>
            <ac:spMk id="21" creationId="{CC59F35D-3AEE-407C-8DA7-F495CB9B522A}"/>
          </ac:spMkLst>
        </pc:spChg>
        <pc:spChg chg="add del">
          <ac:chgData name="Newton Bordin" userId="20ff5a6728b6926d" providerId="LiveId" clId="{3024DF10-AC13-4CB2-8927-7A50F81E9721}" dt="2021-09-08T02:51:42.597" v="3119" actId="26606"/>
          <ac:spMkLst>
            <pc:docMk/>
            <pc:sldMk cId="2500134886" sldId="267"/>
            <ac:spMk id="22" creationId="{32C3FE3A-8087-4BDC-BF2B-462E8D8F6FD7}"/>
          </ac:spMkLst>
        </pc:spChg>
        <pc:spChg chg="add">
          <ac:chgData name="Newton Bordin" userId="20ff5a6728b6926d" providerId="LiveId" clId="{3024DF10-AC13-4CB2-8927-7A50F81E9721}" dt="2021-09-08T02:51:42.612" v="3120" actId="26606"/>
          <ac:spMkLst>
            <pc:docMk/>
            <pc:sldMk cId="2500134886" sldId="267"/>
            <ac:spMk id="24" creationId="{AC17DE74-01C9-4859-B65A-85CF999E8580}"/>
          </ac:spMkLst>
        </pc:spChg>
        <pc:spChg chg="add">
          <ac:chgData name="Newton Bordin" userId="20ff5a6728b6926d" providerId="LiveId" clId="{3024DF10-AC13-4CB2-8927-7A50F81E9721}" dt="2021-09-08T02:51:42.612" v="3120" actId="26606"/>
          <ac:spMkLst>
            <pc:docMk/>
            <pc:sldMk cId="2500134886" sldId="267"/>
            <ac:spMk id="25" creationId="{068C0432-0E90-4CC1-8CD3-D44A90DF07EF}"/>
          </ac:spMkLst>
        </pc:spChg>
        <pc:grpChg chg="add del">
          <ac:chgData name="Newton Bordin" userId="20ff5a6728b6926d" providerId="LiveId" clId="{3024DF10-AC13-4CB2-8927-7A50F81E9721}" dt="2021-09-08T02:51:25.224" v="3115" actId="26606"/>
          <ac:grpSpMkLst>
            <pc:docMk/>
            <pc:sldMk cId="2500134886" sldId="267"/>
            <ac:grpSpMk id="10" creationId="{AA39BAE7-7EB8-4E22-BCBB-F00F514DB7EA}"/>
          </ac:grpSpMkLst>
        </pc:grpChg>
      </pc:sldChg>
      <pc:sldChg chg="addSp delSp modSp new mod setBg">
        <pc:chgData name="Newton Bordin" userId="20ff5a6728b6926d" providerId="LiveId" clId="{3024DF10-AC13-4CB2-8927-7A50F81E9721}" dt="2021-09-08T13:21:59.507" v="3301" actId="20577"/>
        <pc:sldMkLst>
          <pc:docMk/>
          <pc:sldMk cId="3793268077" sldId="268"/>
        </pc:sldMkLst>
        <pc:spChg chg="mod">
          <ac:chgData name="Newton Bordin" userId="20ff5a6728b6926d" providerId="LiveId" clId="{3024DF10-AC13-4CB2-8927-7A50F81E9721}" dt="2021-09-08T02:51:56.157" v="3123" actId="26606"/>
          <ac:spMkLst>
            <pc:docMk/>
            <pc:sldMk cId="3793268077" sldId="268"/>
            <ac:spMk id="2" creationId="{F56978C6-6E25-4100-AB93-D97C054CC6E1}"/>
          </ac:spMkLst>
        </pc:spChg>
        <pc:spChg chg="add del mod">
          <ac:chgData name="Newton Bordin" userId="20ff5a6728b6926d" providerId="LiveId" clId="{3024DF10-AC13-4CB2-8927-7A50F81E9721}" dt="2021-09-08T02:51:56.157" v="3123" actId="26606"/>
          <ac:spMkLst>
            <pc:docMk/>
            <pc:sldMk cId="3793268077" sldId="268"/>
            <ac:spMk id="3" creationId="{839B02CA-2AE7-475B-B57A-FC812FFCF9BD}"/>
          </ac:spMkLst>
        </pc:spChg>
        <pc:spChg chg="add">
          <ac:chgData name="Newton Bordin" userId="20ff5a6728b6926d" providerId="LiveId" clId="{3024DF10-AC13-4CB2-8927-7A50F81E9721}" dt="2021-09-08T02:51:56.157" v="3123" actId="26606"/>
          <ac:spMkLst>
            <pc:docMk/>
            <pc:sldMk cId="3793268077" sldId="268"/>
            <ac:spMk id="8" creationId="{AC17DE74-01C9-4859-B65A-85CF999E8580}"/>
          </ac:spMkLst>
        </pc:spChg>
        <pc:spChg chg="add del">
          <ac:chgData name="Newton Bordin" userId="20ff5a6728b6926d" providerId="LiveId" clId="{3024DF10-AC13-4CB2-8927-7A50F81E9721}" dt="2021-09-08T02:51:56.141" v="3122" actId="26606"/>
          <ac:spMkLst>
            <pc:docMk/>
            <pc:sldMk cId="3793268077" sldId="268"/>
            <ac:spMk id="9" creationId="{2B566528-1B12-4246-9431-5C2D7D081168}"/>
          </ac:spMkLst>
        </pc:spChg>
        <pc:spChg chg="add">
          <ac:chgData name="Newton Bordin" userId="20ff5a6728b6926d" providerId="LiveId" clId="{3024DF10-AC13-4CB2-8927-7A50F81E9721}" dt="2021-09-08T02:51:56.157" v="3123" actId="26606"/>
          <ac:spMkLst>
            <pc:docMk/>
            <pc:sldMk cId="3793268077" sldId="268"/>
            <ac:spMk id="10" creationId="{068C0432-0E90-4CC1-8CD3-D44A90DF07EF}"/>
          </ac:spMkLst>
        </pc:spChg>
        <pc:spChg chg="add del">
          <ac:chgData name="Newton Bordin" userId="20ff5a6728b6926d" providerId="LiveId" clId="{3024DF10-AC13-4CB2-8927-7A50F81E9721}" dt="2021-09-08T02:51:56.141" v="3122" actId="26606"/>
          <ac:spMkLst>
            <pc:docMk/>
            <pc:sldMk cId="3793268077" sldId="268"/>
            <ac:spMk id="11" creationId="{2E80C965-DB6D-4F81-9E9E-B027384D0BD6}"/>
          </ac:spMkLst>
        </pc:spChg>
        <pc:spChg chg="add del">
          <ac:chgData name="Newton Bordin" userId="20ff5a6728b6926d" providerId="LiveId" clId="{3024DF10-AC13-4CB2-8927-7A50F81E9721}" dt="2021-09-08T02:51:56.141" v="3122" actId="26606"/>
          <ac:spMkLst>
            <pc:docMk/>
            <pc:sldMk cId="3793268077" sldId="268"/>
            <ac:spMk id="13" creationId="{A580F890-B085-4E95-96AA-55AEBEC5CE6E}"/>
          </ac:spMkLst>
        </pc:spChg>
        <pc:spChg chg="add del">
          <ac:chgData name="Newton Bordin" userId="20ff5a6728b6926d" providerId="LiveId" clId="{3024DF10-AC13-4CB2-8927-7A50F81E9721}" dt="2021-09-08T02:51:56.141" v="3122" actId="26606"/>
          <ac:spMkLst>
            <pc:docMk/>
            <pc:sldMk cId="3793268077" sldId="268"/>
            <ac:spMk id="15" creationId="{D3F51FEB-38FB-4F6C-9F7B-2F2AFAB65463}"/>
          </ac:spMkLst>
        </pc:spChg>
        <pc:spChg chg="add del">
          <ac:chgData name="Newton Bordin" userId="20ff5a6728b6926d" providerId="LiveId" clId="{3024DF10-AC13-4CB2-8927-7A50F81E9721}" dt="2021-09-08T02:51:56.141" v="3122" actId="26606"/>
          <ac:spMkLst>
            <pc:docMk/>
            <pc:sldMk cId="3793268077" sldId="268"/>
            <ac:spMk id="17" creationId="{1E547BA6-BAE0-43BB-A7CA-60F69CE252F0}"/>
          </ac:spMkLst>
        </pc:spChg>
        <pc:spChg chg="add mod">
          <ac:chgData name="Newton Bordin" userId="20ff5a6728b6926d" providerId="LiveId" clId="{3024DF10-AC13-4CB2-8927-7A50F81E9721}" dt="2021-09-08T13:21:59.507" v="3301" actId="20577"/>
          <ac:spMkLst>
            <pc:docMk/>
            <pc:sldMk cId="3793268077" sldId="268"/>
            <ac:spMk id="19" creationId="{839B02CA-2AE7-475B-B57A-FC812FFCF9BD}"/>
          </ac:spMkLst>
        </pc:spChg>
        <pc:graphicFrameChg chg="add del">
          <ac:chgData name="Newton Bordin" userId="20ff5a6728b6926d" providerId="LiveId" clId="{3024DF10-AC13-4CB2-8927-7A50F81E9721}" dt="2021-09-08T02:51:56.141" v="3122" actId="26606"/>
          <ac:graphicFrameMkLst>
            <pc:docMk/>
            <pc:sldMk cId="3793268077" sldId="268"/>
            <ac:graphicFrameMk id="5" creationId="{95D719B1-8CE3-4FE9-89E3-FBD9DE6D7AB0}"/>
          </ac:graphicFrameMkLst>
        </pc:graphicFrameChg>
      </pc:sldChg>
      <pc:sldChg chg="addSp delSp modSp new mod setBg">
        <pc:chgData name="Newton Bordin" userId="20ff5a6728b6926d" providerId="LiveId" clId="{3024DF10-AC13-4CB2-8927-7A50F81E9721}" dt="2021-09-08T17:53:17.437" v="3518" actId="12269"/>
        <pc:sldMkLst>
          <pc:docMk/>
          <pc:sldMk cId="4026062914" sldId="269"/>
        </pc:sldMkLst>
        <pc:spChg chg="mod">
          <ac:chgData name="Newton Bordin" userId="20ff5a6728b6926d" providerId="LiveId" clId="{3024DF10-AC13-4CB2-8927-7A50F81E9721}" dt="2021-09-08T02:52:34.550" v="3128" actId="26606"/>
          <ac:spMkLst>
            <pc:docMk/>
            <pc:sldMk cId="4026062914" sldId="269"/>
            <ac:spMk id="2" creationId="{A879F822-0F1E-44E2-A0EC-8AC82EEA67A7}"/>
          </ac:spMkLst>
        </pc:spChg>
        <pc:spChg chg="add del mod">
          <ac:chgData name="Newton Bordin" userId="20ff5a6728b6926d" providerId="LiveId" clId="{3024DF10-AC13-4CB2-8927-7A50F81E9721}" dt="2021-09-08T02:52:06.034" v="3126" actId="26606"/>
          <ac:spMkLst>
            <pc:docMk/>
            <pc:sldMk cId="4026062914" sldId="269"/>
            <ac:spMk id="3" creationId="{F08D7DEB-1CB3-4E99-92AF-C85B2AA2FEDF}"/>
          </ac:spMkLst>
        </pc:spChg>
        <pc:spChg chg="add del">
          <ac:chgData name="Newton Bordin" userId="20ff5a6728b6926d" providerId="LiveId" clId="{3024DF10-AC13-4CB2-8927-7A50F81E9721}" dt="2021-09-08T02:52:06.019" v="3125" actId="26606"/>
          <ac:spMkLst>
            <pc:docMk/>
            <pc:sldMk cId="4026062914" sldId="269"/>
            <ac:spMk id="9" creationId="{2B566528-1B12-4246-9431-5C2D7D081168}"/>
          </ac:spMkLst>
        </pc:spChg>
        <pc:spChg chg="add del">
          <ac:chgData name="Newton Bordin" userId="20ff5a6728b6926d" providerId="LiveId" clId="{3024DF10-AC13-4CB2-8927-7A50F81E9721}" dt="2021-09-08T02:52:34.550" v="3128" actId="26606"/>
          <ac:spMkLst>
            <pc:docMk/>
            <pc:sldMk cId="4026062914" sldId="269"/>
            <ac:spMk id="10" creationId="{257363FD-7E77-4145-9483-331A807ADF0E}"/>
          </ac:spMkLst>
        </pc:spChg>
        <pc:spChg chg="add del">
          <ac:chgData name="Newton Bordin" userId="20ff5a6728b6926d" providerId="LiveId" clId="{3024DF10-AC13-4CB2-8927-7A50F81E9721}" dt="2021-09-08T02:52:06.019" v="3125" actId="26606"/>
          <ac:spMkLst>
            <pc:docMk/>
            <pc:sldMk cId="4026062914" sldId="269"/>
            <ac:spMk id="11" creationId="{2E80C965-DB6D-4F81-9E9E-B027384D0BD6}"/>
          </ac:spMkLst>
        </pc:spChg>
        <pc:spChg chg="add del">
          <ac:chgData name="Newton Bordin" userId="20ff5a6728b6926d" providerId="LiveId" clId="{3024DF10-AC13-4CB2-8927-7A50F81E9721}" dt="2021-09-08T02:52:06.019" v="3125" actId="26606"/>
          <ac:spMkLst>
            <pc:docMk/>
            <pc:sldMk cId="4026062914" sldId="269"/>
            <ac:spMk id="13" creationId="{A580F890-B085-4E95-96AA-55AEBEC5CE6E}"/>
          </ac:spMkLst>
        </pc:spChg>
        <pc:spChg chg="add del">
          <ac:chgData name="Newton Bordin" userId="20ff5a6728b6926d" providerId="LiveId" clId="{3024DF10-AC13-4CB2-8927-7A50F81E9721}" dt="2021-09-08T02:52:06.019" v="3125" actId="26606"/>
          <ac:spMkLst>
            <pc:docMk/>
            <pc:sldMk cId="4026062914" sldId="269"/>
            <ac:spMk id="15" creationId="{D3F51FEB-38FB-4F6C-9F7B-2F2AFAB65463}"/>
          </ac:spMkLst>
        </pc:spChg>
        <pc:spChg chg="add del">
          <ac:chgData name="Newton Bordin" userId="20ff5a6728b6926d" providerId="LiveId" clId="{3024DF10-AC13-4CB2-8927-7A50F81E9721}" dt="2021-09-08T02:52:06.019" v="3125" actId="26606"/>
          <ac:spMkLst>
            <pc:docMk/>
            <pc:sldMk cId="4026062914" sldId="269"/>
            <ac:spMk id="17" creationId="{1E547BA6-BAE0-43BB-A7CA-60F69CE252F0}"/>
          </ac:spMkLst>
        </pc:spChg>
        <pc:graphicFrameChg chg="add del">
          <ac:chgData name="Newton Bordin" userId="20ff5a6728b6926d" providerId="LiveId" clId="{3024DF10-AC13-4CB2-8927-7A50F81E9721}" dt="2021-09-08T02:52:06.019" v="3125" actId="26606"/>
          <ac:graphicFrameMkLst>
            <pc:docMk/>
            <pc:sldMk cId="4026062914" sldId="269"/>
            <ac:graphicFrameMk id="5" creationId="{A5EE7BFE-9A88-416E-AC5E-D5D31F8663D1}"/>
          </ac:graphicFrameMkLst>
        </pc:graphicFrameChg>
        <pc:graphicFrameChg chg="add mod modGraphic">
          <ac:chgData name="Newton Bordin" userId="20ff5a6728b6926d" providerId="LiveId" clId="{3024DF10-AC13-4CB2-8927-7A50F81E9721}" dt="2021-09-08T17:53:17.437" v="3518" actId="12269"/>
          <ac:graphicFrameMkLst>
            <pc:docMk/>
            <pc:sldMk cId="4026062914" sldId="269"/>
            <ac:graphicFrameMk id="19" creationId="{8DE17F77-ECFF-4EB6-A43E-D5AAF3CFC9A1}"/>
          </ac:graphicFrameMkLst>
        </pc:graphicFrameChg>
        <pc:picChg chg="add mod ord">
          <ac:chgData name="Newton Bordin" userId="20ff5a6728b6926d" providerId="LiveId" clId="{3024DF10-AC13-4CB2-8927-7A50F81E9721}" dt="2021-09-08T02:52:34.550" v="3128" actId="26606"/>
          <ac:picMkLst>
            <pc:docMk/>
            <pc:sldMk cId="4026062914" sldId="269"/>
            <ac:picMk id="6" creationId="{8684E220-AFD2-4793-BBCB-10C50BB86E6D}"/>
          </ac:picMkLst>
        </pc:picChg>
      </pc:sldChg>
      <pc:sldChg chg="addSp delSp modSp new mod setBg modClrScheme chgLayout">
        <pc:chgData name="Newton Bordin" userId="20ff5a6728b6926d" providerId="LiveId" clId="{3024DF10-AC13-4CB2-8927-7A50F81E9721}" dt="2021-09-08T02:52:18.392" v="3127" actId="26606"/>
        <pc:sldMkLst>
          <pc:docMk/>
          <pc:sldMk cId="1161752304" sldId="270"/>
        </pc:sldMkLst>
        <pc:spChg chg="del mod ord">
          <ac:chgData name="Newton Bordin" userId="20ff5a6728b6926d" providerId="LiveId" clId="{3024DF10-AC13-4CB2-8927-7A50F81E9721}" dt="2021-09-08T02:46:47.862" v="3002" actId="700"/>
          <ac:spMkLst>
            <pc:docMk/>
            <pc:sldMk cId="1161752304" sldId="270"/>
            <ac:spMk id="2" creationId="{1E2A45AB-69BD-410B-ADB0-8085445BE20B}"/>
          </ac:spMkLst>
        </pc:spChg>
        <pc:spChg chg="del mod ord">
          <ac:chgData name="Newton Bordin" userId="20ff5a6728b6926d" providerId="LiveId" clId="{3024DF10-AC13-4CB2-8927-7A50F81E9721}" dt="2021-09-08T02:46:47.862" v="3002" actId="700"/>
          <ac:spMkLst>
            <pc:docMk/>
            <pc:sldMk cId="1161752304" sldId="270"/>
            <ac:spMk id="3" creationId="{F86865B3-6D18-48E6-9CCE-9B810793D48F}"/>
          </ac:spMkLst>
        </pc:spChg>
        <pc:spChg chg="add mod ord">
          <ac:chgData name="Newton Bordin" userId="20ff5a6728b6926d" providerId="LiveId" clId="{3024DF10-AC13-4CB2-8927-7A50F81E9721}" dt="2021-09-08T02:52:18.392" v="3127" actId="26606"/>
          <ac:spMkLst>
            <pc:docMk/>
            <pc:sldMk cId="1161752304" sldId="270"/>
            <ac:spMk id="4" creationId="{165DC5D3-F9C6-4495-8E54-0234429A3A8C}"/>
          </ac:spMkLst>
        </pc:spChg>
        <pc:spChg chg="add mod ord">
          <ac:chgData name="Newton Bordin" userId="20ff5a6728b6926d" providerId="LiveId" clId="{3024DF10-AC13-4CB2-8927-7A50F81E9721}" dt="2021-09-08T02:52:18.392" v="3127" actId="26606"/>
          <ac:spMkLst>
            <pc:docMk/>
            <pc:sldMk cId="1161752304" sldId="270"/>
            <ac:spMk id="5" creationId="{7D769381-86BD-4B02-AD21-CF7E1754C363}"/>
          </ac:spMkLst>
        </pc:spChg>
        <pc:spChg chg="add">
          <ac:chgData name="Newton Bordin" userId="20ff5a6728b6926d" providerId="LiveId" clId="{3024DF10-AC13-4CB2-8927-7A50F81E9721}" dt="2021-09-08T02:52:18.392" v="3127" actId="26606"/>
          <ac:spMkLst>
            <pc:docMk/>
            <pc:sldMk cId="1161752304" sldId="270"/>
            <ac:spMk id="10" creationId="{EFA9B6C6-A247-48A8-9A1C-1E36FA9456B5}"/>
          </ac:spMkLst>
        </pc:spChg>
        <pc:spChg chg="add">
          <ac:chgData name="Newton Bordin" userId="20ff5a6728b6926d" providerId="LiveId" clId="{3024DF10-AC13-4CB2-8927-7A50F81E9721}" dt="2021-09-08T02:52:18.392" v="3127" actId="26606"/>
          <ac:spMkLst>
            <pc:docMk/>
            <pc:sldMk cId="1161752304" sldId="270"/>
            <ac:spMk id="12" creationId="{C5CB530E-515E-412C-9DF1-5F8FFBD6F383}"/>
          </ac:spMkLst>
        </pc:spChg>
        <pc:spChg chg="add">
          <ac:chgData name="Newton Bordin" userId="20ff5a6728b6926d" providerId="LiveId" clId="{3024DF10-AC13-4CB2-8927-7A50F81E9721}" dt="2021-09-08T02:52:18.392" v="3127" actId="26606"/>
          <ac:spMkLst>
            <pc:docMk/>
            <pc:sldMk cId="1161752304" sldId="270"/>
            <ac:spMk id="14" creationId="{712D4376-A578-4FF1-94FC-245E7A6A489F}"/>
          </ac:spMkLst>
        </pc:spChg>
        <pc:spChg chg="add">
          <ac:chgData name="Newton Bordin" userId="20ff5a6728b6926d" providerId="LiveId" clId="{3024DF10-AC13-4CB2-8927-7A50F81E9721}" dt="2021-09-08T02:52:18.392" v="3127" actId="26606"/>
          <ac:spMkLst>
            <pc:docMk/>
            <pc:sldMk cId="1161752304" sldId="270"/>
            <ac:spMk id="16" creationId="{AEA7509D-F04F-40CB-A0B3-EEF16499CC9F}"/>
          </ac:spMkLst>
        </pc:spChg>
        <pc:cxnChg chg="add">
          <ac:chgData name="Newton Bordin" userId="20ff5a6728b6926d" providerId="LiveId" clId="{3024DF10-AC13-4CB2-8927-7A50F81E9721}" dt="2021-09-08T02:52:18.392" v="3127" actId="26606"/>
          <ac:cxnSpMkLst>
            <pc:docMk/>
            <pc:sldMk cId="1161752304" sldId="270"/>
            <ac:cxnSpMk id="18" creationId="{56020367-4FD5-4596-8E10-C5F095CD8DBF}"/>
          </ac:cxnSpMkLst>
        </pc:cxnChg>
      </pc:sldChg>
      <pc:sldChg chg="modSp new del mod">
        <pc:chgData name="Newton Bordin" userId="20ff5a6728b6926d" providerId="LiveId" clId="{3024DF10-AC13-4CB2-8927-7A50F81E9721}" dt="2021-09-08T02:46:04" v="2996" actId="47"/>
        <pc:sldMkLst>
          <pc:docMk/>
          <pc:sldMk cId="3998575503" sldId="270"/>
        </pc:sldMkLst>
        <pc:spChg chg="mod">
          <ac:chgData name="Newton Bordin" userId="20ff5a6728b6926d" providerId="LiveId" clId="{3024DF10-AC13-4CB2-8927-7A50F81E9721}" dt="2021-09-08T02:41:48.235" v="2792" actId="20577"/>
          <ac:spMkLst>
            <pc:docMk/>
            <pc:sldMk cId="3998575503" sldId="270"/>
            <ac:spMk id="2" creationId="{6F76ECE3-120F-49B8-B939-3A1D821DE891}"/>
          </ac:spMkLst>
        </pc:spChg>
        <pc:spChg chg="mod">
          <ac:chgData name="Newton Bordin" userId="20ff5a6728b6926d" providerId="LiveId" clId="{3024DF10-AC13-4CB2-8927-7A50F81E9721}" dt="2021-09-08T02:44:25.524" v="2995" actId="20577"/>
          <ac:spMkLst>
            <pc:docMk/>
            <pc:sldMk cId="3998575503" sldId="270"/>
            <ac:spMk id="3" creationId="{073AEE98-5C75-4D5D-B7C6-ABF3BC32B2A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2DC0B8-9CB2-4CD9-A7D5-5A7C456B34F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F32554A-EC9A-4292-92FF-4636667B2A7F}">
      <dgm:prSet/>
      <dgm:spPr/>
      <dgm:t>
        <a:bodyPr/>
        <a:lstStyle/>
        <a:p>
          <a:r>
            <a:rPr lang="pt-BR"/>
            <a:t>2º) A lei de arbitragem (Lei 9.307/96) admitia a utilização do instituto pela administração pública desde 1996, afinal...</a:t>
          </a:r>
          <a:endParaRPr lang="en-US"/>
        </a:p>
      </dgm:t>
    </dgm:pt>
    <dgm:pt modelId="{C5011CBC-03B9-4114-8A77-F6CD3F77FB24}" type="parTrans" cxnId="{F5D84643-5A0D-438D-9BBA-8403E21A5383}">
      <dgm:prSet/>
      <dgm:spPr/>
      <dgm:t>
        <a:bodyPr/>
        <a:lstStyle/>
        <a:p>
          <a:endParaRPr lang="en-US"/>
        </a:p>
      </dgm:t>
    </dgm:pt>
    <dgm:pt modelId="{33401D05-68BE-4126-945C-EEE9B705D9E2}" type="sibTrans" cxnId="{F5D84643-5A0D-438D-9BBA-8403E21A5383}">
      <dgm:prSet/>
      <dgm:spPr/>
      <dgm:t>
        <a:bodyPr/>
        <a:lstStyle/>
        <a:p>
          <a:endParaRPr lang="en-US"/>
        </a:p>
      </dgm:t>
    </dgm:pt>
    <dgm:pt modelId="{C823A7BC-88EF-4106-8E84-304269456B94}">
      <dgm:prSet/>
      <dgm:spPr/>
      <dgm:t>
        <a:bodyPr/>
        <a:lstStyle/>
        <a:p>
          <a:r>
            <a:rPr lang="pt-BR" b="0" i="0"/>
            <a:t>Art. 1º</a:t>
          </a:r>
          <a:r>
            <a:rPr lang="pt-BR" b="1" i="0"/>
            <a:t> </a:t>
          </a:r>
          <a:r>
            <a:rPr lang="pt-BR" b="1" i="0" u="sng"/>
            <a:t>As pessoas capazes de contratar </a:t>
          </a:r>
          <a:r>
            <a:rPr lang="pt-BR" b="0" i="0"/>
            <a:t>poderão valer-se da arbitragem para dirimir litígios relativos a direitos patrimoniais disponíveis.</a:t>
          </a:r>
          <a:endParaRPr lang="en-US"/>
        </a:p>
      </dgm:t>
    </dgm:pt>
    <dgm:pt modelId="{55B1CDB0-0BD5-4278-9A67-9B581553C488}" type="parTrans" cxnId="{792804CB-A586-468F-AD9E-BA370035EDEF}">
      <dgm:prSet/>
      <dgm:spPr/>
      <dgm:t>
        <a:bodyPr/>
        <a:lstStyle/>
        <a:p>
          <a:endParaRPr lang="en-US"/>
        </a:p>
      </dgm:t>
    </dgm:pt>
    <dgm:pt modelId="{6EE3950E-A149-4F07-A2CB-4B4F8EF68B7D}" type="sibTrans" cxnId="{792804CB-A586-468F-AD9E-BA370035EDEF}">
      <dgm:prSet/>
      <dgm:spPr/>
      <dgm:t>
        <a:bodyPr/>
        <a:lstStyle/>
        <a:p>
          <a:endParaRPr lang="en-US"/>
        </a:p>
      </dgm:t>
    </dgm:pt>
    <dgm:pt modelId="{BC876393-FF15-4A64-8F32-5D8A561BA375}">
      <dgm:prSet/>
      <dgm:spPr/>
      <dgm:t>
        <a:bodyPr/>
        <a:lstStyle/>
        <a:p>
          <a:r>
            <a:rPr lang="pt-BR" dirty="0">
              <a:sym typeface="Wingdings" panose="05000000000000000000" pitchFamily="2" charset="2"/>
            </a:rPr>
            <a:t></a:t>
          </a:r>
          <a:r>
            <a:rPr lang="pt-BR" dirty="0"/>
            <a:t> mas... Interpretação restritiva do TCU quanto ao instituto (</a:t>
          </a:r>
          <a:r>
            <a:rPr lang="pt-BR"/>
            <a:t>legalidade estrita).</a:t>
          </a:r>
          <a:endParaRPr lang="en-US"/>
        </a:p>
      </dgm:t>
    </dgm:pt>
    <dgm:pt modelId="{70760B59-44FA-4C17-A298-F62BF1D024F2}" type="parTrans" cxnId="{6E19B711-0E5D-47FA-8F2E-B1CD436EA0D9}">
      <dgm:prSet/>
      <dgm:spPr/>
      <dgm:t>
        <a:bodyPr/>
        <a:lstStyle/>
        <a:p>
          <a:endParaRPr lang="en-US"/>
        </a:p>
      </dgm:t>
    </dgm:pt>
    <dgm:pt modelId="{DB01A21F-FDD6-4A4A-A6D1-686C676D2AE9}" type="sibTrans" cxnId="{6E19B711-0E5D-47FA-8F2E-B1CD436EA0D9}">
      <dgm:prSet/>
      <dgm:spPr/>
      <dgm:t>
        <a:bodyPr/>
        <a:lstStyle/>
        <a:p>
          <a:endParaRPr lang="en-US"/>
        </a:p>
      </dgm:t>
    </dgm:pt>
    <dgm:pt modelId="{420E0C52-9495-437D-8FA3-32D72E32C1A6}" type="pres">
      <dgm:prSet presAssocID="{402DC0B8-9CB2-4CD9-A7D5-5A7C456B34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A897883-0099-4FAC-AEBB-68BF9F04A247}" type="pres">
      <dgm:prSet presAssocID="{DF32554A-EC9A-4292-92FF-4636667B2A7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CD77241-026F-4DC8-8D96-981AFF0F4037}" type="pres">
      <dgm:prSet presAssocID="{33401D05-68BE-4126-945C-EEE9B705D9E2}" presName="spacer" presStyleCnt="0"/>
      <dgm:spPr/>
    </dgm:pt>
    <dgm:pt modelId="{3926AA94-1D46-4060-A4B1-BA246C500F2E}" type="pres">
      <dgm:prSet presAssocID="{C823A7BC-88EF-4106-8E84-304269456B9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909967-11F0-425D-AEFC-657403CD4E97}" type="pres">
      <dgm:prSet presAssocID="{6EE3950E-A149-4F07-A2CB-4B4F8EF68B7D}" presName="spacer" presStyleCnt="0"/>
      <dgm:spPr/>
    </dgm:pt>
    <dgm:pt modelId="{A6AE7236-57F3-4BF5-913E-543322A67F97}" type="pres">
      <dgm:prSet presAssocID="{BC876393-FF15-4A64-8F32-5D8A561BA37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92804CB-A586-468F-AD9E-BA370035EDEF}" srcId="{402DC0B8-9CB2-4CD9-A7D5-5A7C456B34F3}" destId="{C823A7BC-88EF-4106-8E84-304269456B94}" srcOrd="1" destOrd="0" parTransId="{55B1CDB0-0BD5-4278-9A67-9B581553C488}" sibTransId="{6EE3950E-A149-4F07-A2CB-4B4F8EF68B7D}"/>
    <dgm:cxn modelId="{19394B73-D4B3-4BB2-B1A3-46A7BE5D9495}" type="presOf" srcId="{BC876393-FF15-4A64-8F32-5D8A561BA375}" destId="{A6AE7236-57F3-4BF5-913E-543322A67F97}" srcOrd="0" destOrd="0" presId="urn:microsoft.com/office/officeart/2005/8/layout/vList2"/>
    <dgm:cxn modelId="{F5D84643-5A0D-438D-9BBA-8403E21A5383}" srcId="{402DC0B8-9CB2-4CD9-A7D5-5A7C456B34F3}" destId="{DF32554A-EC9A-4292-92FF-4636667B2A7F}" srcOrd="0" destOrd="0" parTransId="{C5011CBC-03B9-4114-8A77-F6CD3F77FB24}" sibTransId="{33401D05-68BE-4126-945C-EEE9B705D9E2}"/>
    <dgm:cxn modelId="{2B652E32-FFC5-49C2-824F-CCAB713D468F}" type="presOf" srcId="{402DC0B8-9CB2-4CD9-A7D5-5A7C456B34F3}" destId="{420E0C52-9495-437D-8FA3-32D72E32C1A6}" srcOrd="0" destOrd="0" presId="urn:microsoft.com/office/officeart/2005/8/layout/vList2"/>
    <dgm:cxn modelId="{F64F6E45-1A58-4E00-8CD2-AD1F0F2052B4}" type="presOf" srcId="{DF32554A-EC9A-4292-92FF-4636667B2A7F}" destId="{9A897883-0099-4FAC-AEBB-68BF9F04A247}" srcOrd="0" destOrd="0" presId="urn:microsoft.com/office/officeart/2005/8/layout/vList2"/>
    <dgm:cxn modelId="{5CAB29B1-BAC6-47B4-A396-5DA0A3EA7A2A}" type="presOf" srcId="{C823A7BC-88EF-4106-8E84-304269456B94}" destId="{3926AA94-1D46-4060-A4B1-BA246C500F2E}" srcOrd="0" destOrd="0" presId="urn:microsoft.com/office/officeart/2005/8/layout/vList2"/>
    <dgm:cxn modelId="{6E19B711-0E5D-47FA-8F2E-B1CD436EA0D9}" srcId="{402DC0B8-9CB2-4CD9-A7D5-5A7C456B34F3}" destId="{BC876393-FF15-4A64-8F32-5D8A561BA375}" srcOrd="2" destOrd="0" parTransId="{70760B59-44FA-4C17-A298-F62BF1D024F2}" sibTransId="{DB01A21F-FDD6-4A4A-A6D1-686C676D2AE9}"/>
    <dgm:cxn modelId="{EE684B58-B972-4BD9-B5E4-B0717620CCDE}" type="presParOf" srcId="{420E0C52-9495-437D-8FA3-32D72E32C1A6}" destId="{9A897883-0099-4FAC-AEBB-68BF9F04A247}" srcOrd="0" destOrd="0" presId="urn:microsoft.com/office/officeart/2005/8/layout/vList2"/>
    <dgm:cxn modelId="{ADDFD2B0-6AB4-472A-A3D0-A648C0C5249E}" type="presParOf" srcId="{420E0C52-9495-437D-8FA3-32D72E32C1A6}" destId="{8CD77241-026F-4DC8-8D96-981AFF0F4037}" srcOrd="1" destOrd="0" presId="urn:microsoft.com/office/officeart/2005/8/layout/vList2"/>
    <dgm:cxn modelId="{B8EB7668-3007-45BD-8A87-FB38B3130E81}" type="presParOf" srcId="{420E0C52-9495-437D-8FA3-32D72E32C1A6}" destId="{3926AA94-1D46-4060-A4B1-BA246C500F2E}" srcOrd="2" destOrd="0" presId="urn:microsoft.com/office/officeart/2005/8/layout/vList2"/>
    <dgm:cxn modelId="{DCCAA8CA-C2C8-416C-BD67-6C0E35CD25D9}" type="presParOf" srcId="{420E0C52-9495-437D-8FA3-32D72E32C1A6}" destId="{FE909967-11F0-425D-AEFC-657403CD4E97}" srcOrd="3" destOrd="0" presId="urn:microsoft.com/office/officeart/2005/8/layout/vList2"/>
    <dgm:cxn modelId="{05AD8E99-429F-4A8D-88C3-E42CFC6167B5}" type="presParOf" srcId="{420E0C52-9495-437D-8FA3-32D72E32C1A6}" destId="{A6AE7236-57F3-4BF5-913E-543322A67F9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285408-28B6-49EB-9C1E-2D2C7306BA2E}" type="doc">
      <dgm:prSet loTypeId="urn:microsoft.com/office/officeart/2016/7/layout/LinearBlockProcessNumbered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46D8259-72E1-4BBC-B11E-7F28F18FBE12}">
      <dgm:prSet/>
      <dgm:spPr/>
      <dgm:t>
        <a:bodyPr/>
        <a:lstStyle/>
        <a:p>
          <a:pPr>
            <a:defRPr cap="all"/>
          </a:pPr>
          <a:r>
            <a:rPr lang="pt-BR" dirty="0"/>
            <a:t>A NLL </a:t>
          </a:r>
          <a:r>
            <a:rPr lang="pt-BR" u="sng" dirty="0"/>
            <a:t>não inova</a:t>
          </a:r>
          <a:r>
            <a:rPr lang="pt-BR" dirty="0"/>
            <a:t> em relação à aplicabilidade da matéria aos contratos administrativos de tipo 8.666/93;</a:t>
          </a:r>
        </a:p>
        <a:p>
          <a:pPr>
            <a:defRPr cap="all"/>
          </a:pPr>
          <a:endParaRPr lang="pt-BR" dirty="0"/>
        </a:p>
        <a:p>
          <a:pPr>
            <a:defRPr cap="all"/>
          </a:pPr>
          <a:r>
            <a:rPr lang="pt-BR" dirty="0">
              <a:sym typeface="Wingdings" panose="05000000000000000000" pitchFamily="2" charset="2"/>
            </a:rPr>
            <a:t> Maior difusão dos institutos!</a:t>
          </a:r>
          <a:endParaRPr lang="en-US" dirty="0"/>
        </a:p>
      </dgm:t>
    </dgm:pt>
    <dgm:pt modelId="{ED5F7A8E-6AF0-480D-AC67-84A43FB9BBF0}" type="parTrans" cxnId="{138C795C-8758-462A-93B5-39AF6D4C8C29}">
      <dgm:prSet/>
      <dgm:spPr/>
      <dgm:t>
        <a:bodyPr/>
        <a:lstStyle/>
        <a:p>
          <a:endParaRPr lang="en-US"/>
        </a:p>
      </dgm:t>
    </dgm:pt>
    <dgm:pt modelId="{B3FBE961-F657-4E5E-9D47-122090CF322D}" type="sibTrans" cxnId="{138C795C-8758-462A-93B5-39AF6D4C8C29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0338E611-A01E-419E-ACC7-8FC4D17863E4}">
      <dgm:prSet/>
      <dgm:spPr/>
      <dgm:t>
        <a:bodyPr/>
        <a:lstStyle/>
        <a:p>
          <a:pPr>
            <a:defRPr cap="all"/>
          </a:pPr>
          <a:r>
            <a:rPr lang="pt-BR"/>
            <a:t>Os dispositivos da NLL consolidam tópicos constantes de outras leis e/ou da jurisprudência;</a:t>
          </a:r>
          <a:endParaRPr lang="en-US"/>
        </a:p>
      </dgm:t>
    </dgm:pt>
    <dgm:pt modelId="{BA916E0C-E8F0-48A0-BA1E-A74397F9E1C8}" type="parTrans" cxnId="{4A48EC24-0B18-4860-BFA0-7BA8CC40EECB}">
      <dgm:prSet/>
      <dgm:spPr/>
      <dgm:t>
        <a:bodyPr/>
        <a:lstStyle/>
        <a:p>
          <a:endParaRPr lang="en-US"/>
        </a:p>
      </dgm:t>
    </dgm:pt>
    <dgm:pt modelId="{4A774454-95EE-4377-B098-2E9CE4F52CD5}" type="sibTrans" cxnId="{4A48EC24-0B18-4860-BFA0-7BA8CC40EECB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C9C31C4E-7F53-4087-A4E7-E23C6D24D484}">
      <dgm:prSet/>
      <dgm:spPr/>
      <dgm:t>
        <a:bodyPr/>
        <a:lstStyle/>
        <a:p>
          <a:pPr>
            <a:defRPr cap="all"/>
          </a:pPr>
          <a:r>
            <a:rPr lang="pt-BR" b="1" u="sng" dirty="0"/>
            <a:t>POSITIVO! Refrear resistências</a:t>
          </a:r>
        </a:p>
        <a:p>
          <a:pPr>
            <a:defRPr cap="all"/>
          </a:pPr>
          <a:endParaRPr lang="pt-BR" u="sng" dirty="0"/>
        </a:p>
        <a:p>
          <a:pPr>
            <a:defRPr cap="all"/>
          </a:pPr>
          <a:r>
            <a:rPr lang="pt-BR" u="sng" dirty="0">
              <a:sym typeface="Wingdings" panose="05000000000000000000" pitchFamily="2" charset="2"/>
            </a:rPr>
            <a:t> </a:t>
          </a:r>
          <a:r>
            <a:rPr lang="pt-BR" u="sng" dirty="0"/>
            <a:t>Acompanhar a evolução da utilização dos referidos institutos.</a:t>
          </a:r>
        </a:p>
        <a:p>
          <a:pPr>
            <a:defRPr cap="all"/>
          </a:pPr>
          <a:endParaRPr lang="pt-BR" u="sng" dirty="0"/>
        </a:p>
        <a:p>
          <a:pPr>
            <a:defRPr cap="all"/>
          </a:pPr>
          <a:r>
            <a:rPr lang="pt-BR" u="sng" dirty="0">
              <a:sym typeface="Wingdings" panose="05000000000000000000" pitchFamily="2" charset="2"/>
            </a:rPr>
            <a:t> MAIS UM TÓPICO RELACIONADO AO PLANEJAMENTO DA LICITAÇÃO</a:t>
          </a:r>
        </a:p>
        <a:p>
          <a:pPr>
            <a:defRPr cap="all"/>
          </a:pPr>
          <a:endParaRPr lang="pt-BR" u="sng" dirty="0">
            <a:sym typeface="Wingdings" panose="05000000000000000000" pitchFamily="2" charset="2"/>
          </a:endParaRPr>
        </a:p>
        <a:p>
          <a:pPr>
            <a:defRPr cap="all"/>
          </a:pPr>
          <a:r>
            <a:rPr lang="pt-BR" u="sng" dirty="0">
              <a:sym typeface="Wingdings" panose="05000000000000000000" pitchFamily="2" charset="2"/>
            </a:rPr>
            <a:t> Aperfeiçoamento da gestão pública</a:t>
          </a:r>
          <a:endParaRPr lang="en-US" dirty="0"/>
        </a:p>
      </dgm:t>
    </dgm:pt>
    <dgm:pt modelId="{E9E14739-DC43-4229-8DCD-C29D27BC8B38}" type="parTrans" cxnId="{7E5C0D96-F567-4A6B-8CE3-15ED9B27F1EB}">
      <dgm:prSet/>
      <dgm:spPr/>
      <dgm:t>
        <a:bodyPr/>
        <a:lstStyle/>
        <a:p>
          <a:endParaRPr lang="en-US"/>
        </a:p>
      </dgm:t>
    </dgm:pt>
    <dgm:pt modelId="{BA14F985-338E-4AF7-BB86-B84EC666377F}" type="sibTrans" cxnId="{7E5C0D96-F567-4A6B-8CE3-15ED9B27F1EB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6ADFE877-2164-47D0-A6F2-395C3DA5EC03}" type="pres">
      <dgm:prSet presAssocID="{48285408-28B6-49EB-9C1E-2D2C7306BA2E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CD26077-DD3F-48FE-BF82-17C840FCCCD0}" type="pres">
      <dgm:prSet presAssocID="{D46D8259-72E1-4BBC-B11E-7F28F18FBE12}" presName="compositeNode" presStyleCnt="0">
        <dgm:presLayoutVars>
          <dgm:bulletEnabled val="1"/>
        </dgm:presLayoutVars>
      </dgm:prSet>
      <dgm:spPr/>
    </dgm:pt>
    <dgm:pt modelId="{D3961323-679C-4894-99A9-EF69B2EADCC1}" type="pres">
      <dgm:prSet presAssocID="{D46D8259-72E1-4BBC-B11E-7F28F18FBE12}" presName="bgRect" presStyleLbl="alignNode1" presStyleIdx="0" presStyleCnt="3" custScaleY="169311"/>
      <dgm:spPr/>
      <dgm:t>
        <a:bodyPr/>
        <a:lstStyle/>
        <a:p>
          <a:endParaRPr lang="pt-BR"/>
        </a:p>
      </dgm:t>
    </dgm:pt>
    <dgm:pt modelId="{A3347DA8-241E-4980-B3D1-5679086A4C5A}" type="pres">
      <dgm:prSet presAssocID="{B3FBE961-F657-4E5E-9D47-122090CF322D}" presName="sibTransNodeRect" presStyleLbl="align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FD5CBF-9F2F-4156-A29F-F40D6CCC52FD}" type="pres">
      <dgm:prSet presAssocID="{D46D8259-72E1-4BBC-B11E-7F28F18FBE12}" presName="nodeRect" presStyleLbl="align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E0D98F-89CE-4E0B-8FA0-6A685D7AE77D}" type="pres">
      <dgm:prSet presAssocID="{B3FBE961-F657-4E5E-9D47-122090CF322D}" presName="sibTrans" presStyleCnt="0"/>
      <dgm:spPr/>
    </dgm:pt>
    <dgm:pt modelId="{045A9A69-5871-4D4B-A3A2-5AC8CC8B5B9B}" type="pres">
      <dgm:prSet presAssocID="{0338E611-A01E-419E-ACC7-8FC4D17863E4}" presName="compositeNode" presStyleCnt="0">
        <dgm:presLayoutVars>
          <dgm:bulletEnabled val="1"/>
        </dgm:presLayoutVars>
      </dgm:prSet>
      <dgm:spPr/>
    </dgm:pt>
    <dgm:pt modelId="{391CCB73-B670-42F3-B291-0A0B1AC29451}" type="pres">
      <dgm:prSet presAssocID="{0338E611-A01E-419E-ACC7-8FC4D17863E4}" presName="bgRect" presStyleLbl="alignNode1" presStyleIdx="1" presStyleCnt="3" custScaleY="169311"/>
      <dgm:spPr/>
      <dgm:t>
        <a:bodyPr/>
        <a:lstStyle/>
        <a:p>
          <a:endParaRPr lang="pt-BR"/>
        </a:p>
      </dgm:t>
    </dgm:pt>
    <dgm:pt modelId="{DF20DB9B-332E-4F1C-B144-0268C5FBA81B}" type="pres">
      <dgm:prSet presAssocID="{4A774454-95EE-4377-B098-2E9CE4F52CD5}" presName="sibTransNodeRect" presStyleLbl="align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93AF9E7-3AF6-4F9E-8B1E-E470B604F782}" type="pres">
      <dgm:prSet presAssocID="{0338E611-A01E-419E-ACC7-8FC4D17863E4}" presName="nodeRect" presStyleLbl="align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8BDA10C-8B31-4F0F-B6EB-44EB66587A03}" type="pres">
      <dgm:prSet presAssocID="{4A774454-95EE-4377-B098-2E9CE4F52CD5}" presName="sibTrans" presStyleCnt="0"/>
      <dgm:spPr/>
    </dgm:pt>
    <dgm:pt modelId="{E18B1DB5-B089-4FE7-BF75-72E5055AA96B}" type="pres">
      <dgm:prSet presAssocID="{C9C31C4E-7F53-4087-A4E7-E23C6D24D484}" presName="compositeNode" presStyleCnt="0">
        <dgm:presLayoutVars>
          <dgm:bulletEnabled val="1"/>
        </dgm:presLayoutVars>
      </dgm:prSet>
      <dgm:spPr/>
    </dgm:pt>
    <dgm:pt modelId="{12CCF509-68F6-40DC-BC8E-FCFBFBD458D5}" type="pres">
      <dgm:prSet presAssocID="{C9C31C4E-7F53-4087-A4E7-E23C6D24D484}" presName="bgRect" presStyleLbl="alignNode1" presStyleIdx="2" presStyleCnt="3" custScaleY="169311"/>
      <dgm:spPr/>
      <dgm:t>
        <a:bodyPr/>
        <a:lstStyle/>
        <a:p>
          <a:endParaRPr lang="pt-BR"/>
        </a:p>
      </dgm:t>
    </dgm:pt>
    <dgm:pt modelId="{5C91E1CA-E48F-45E2-B428-DBF801AE07AE}" type="pres">
      <dgm:prSet presAssocID="{BA14F985-338E-4AF7-BB86-B84EC666377F}" presName="sibTransNodeRect" presStyleLbl="align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721E46-9C75-4C63-8DC4-1BC40E2077F4}" type="pres">
      <dgm:prSet presAssocID="{C9C31C4E-7F53-4087-A4E7-E23C6D24D484}" presName="nodeRect" presStyleLbl="align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38C795C-8758-462A-93B5-39AF6D4C8C29}" srcId="{48285408-28B6-49EB-9C1E-2D2C7306BA2E}" destId="{D46D8259-72E1-4BBC-B11E-7F28F18FBE12}" srcOrd="0" destOrd="0" parTransId="{ED5F7A8E-6AF0-480D-AC67-84A43FB9BBF0}" sibTransId="{B3FBE961-F657-4E5E-9D47-122090CF322D}"/>
    <dgm:cxn modelId="{7E5C0D96-F567-4A6B-8CE3-15ED9B27F1EB}" srcId="{48285408-28B6-49EB-9C1E-2D2C7306BA2E}" destId="{C9C31C4E-7F53-4087-A4E7-E23C6D24D484}" srcOrd="2" destOrd="0" parTransId="{E9E14739-DC43-4229-8DCD-C29D27BC8B38}" sibTransId="{BA14F985-338E-4AF7-BB86-B84EC666377F}"/>
    <dgm:cxn modelId="{1FA79539-DCBB-49A9-BADB-8604767809C8}" type="presOf" srcId="{BA14F985-338E-4AF7-BB86-B84EC666377F}" destId="{5C91E1CA-E48F-45E2-B428-DBF801AE07AE}" srcOrd="0" destOrd="0" presId="urn:microsoft.com/office/officeart/2016/7/layout/LinearBlockProcessNumbered"/>
    <dgm:cxn modelId="{12BB8B46-CFBF-48C1-BBA5-0FD36643ECB9}" type="presOf" srcId="{B3FBE961-F657-4E5E-9D47-122090CF322D}" destId="{A3347DA8-241E-4980-B3D1-5679086A4C5A}" srcOrd="0" destOrd="0" presId="urn:microsoft.com/office/officeart/2016/7/layout/LinearBlockProcessNumbered"/>
    <dgm:cxn modelId="{B0F117C9-1E1B-49D7-BA9B-CBBDA1AE8157}" type="presOf" srcId="{C9C31C4E-7F53-4087-A4E7-E23C6D24D484}" destId="{12CCF509-68F6-40DC-BC8E-FCFBFBD458D5}" srcOrd="0" destOrd="0" presId="urn:microsoft.com/office/officeart/2016/7/layout/LinearBlockProcessNumbered"/>
    <dgm:cxn modelId="{DE3619D1-9CDD-484F-A986-2EE21E8211D2}" type="presOf" srcId="{48285408-28B6-49EB-9C1E-2D2C7306BA2E}" destId="{6ADFE877-2164-47D0-A6F2-395C3DA5EC03}" srcOrd="0" destOrd="0" presId="urn:microsoft.com/office/officeart/2016/7/layout/LinearBlockProcessNumbered"/>
    <dgm:cxn modelId="{F686350D-74E4-4B46-8C07-8FCB980F803D}" type="presOf" srcId="{D46D8259-72E1-4BBC-B11E-7F28F18FBE12}" destId="{D3961323-679C-4894-99A9-EF69B2EADCC1}" srcOrd="0" destOrd="0" presId="urn:microsoft.com/office/officeart/2016/7/layout/LinearBlockProcessNumbered"/>
    <dgm:cxn modelId="{ED0D884C-3781-4E5B-8457-EF5830F8B1A7}" type="presOf" srcId="{D46D8259-72E1-4BBC-B11E-7F28F18FBE12}" destId="{26FD5CBF-9F2F-4156-A29F-F40D6CCC52FD}" srcOrd="1" destOrd="0" presId="urn:microsoft.com/office/officeart/2016/7/layout/LinearBlockProcessNumbered"/>
    <dgm:cxn modelId="{603645A0-A95B-4618-87F8-763DD6E4352A}" type="presOf" srcId="{C9C31C4E-7F53-4087-A4E7-E23C6D24D484}" destId="{4D721E46-9C75-4C63-8DC4-1BC40E2077F4}" srcOrd="1" destOrd="0" presId="urn:microsoft.com/office/officeart/2016/7/layout/LinearBlockProcessNumbered"/>
    <dgm:cxn modelId="{4A48EC24-0B18-4860-BFA0-7BA8CC40EECB}" srcId="{48285408-28B6-49EB-9C1E-2D2C7306BA2E}" destId="{0338E611-A01E-419E-ACC7-8FC4D17863E4}" srcOrd="1" destOrd="0" parTransId="{BA916E0C-E8F0-48A0-BA1E-A74397F9E1C8}" sibTransId="{4A774454-95EE-4377-B098-2E9CE4F52CD5}"/>
    <dgm:cxn modelId="{CBBA056D-DCEF-4037-A4D2-14198C121B0E}" type="presOf" srcId="{0338E611-A01E-419E-ACC7-8FC4D17863E4}" destId="{B93AF9E7-3AF6-4F9E-8B1E-E470B604F782}" srcOrd="1" destOrd="0" presId="urn:microsoft.com/office/officeart/2016/7/layout/LinearBlockProcessNumbered"/>
    <dgm:cxn modelId="{06D47319-CD5E-4B3A-8A39-94D55AF822A3}" type="presOf" srcId="{4A774454-95EE-4377-B098-2E9CE4F52CD5}" destId="{DF20DB9B-332E-4F1C-B144-0268C5FBA81B}" srcOrd="0" destOrd="0" presId="urn:microsoft.com/office/officeart/2016/7/layout/LinearBlockProcessNumbered"/>
    <dgm:cxn modelId="{101A01C2-70D6-4511-BFF5-F0770F8AC46F}" type="presOf" srcId="{0338E611-A01E-419E-ACC7-8FC4D17863E4}" destId="{391CCB73-B670-42F3-B291-0A0B1AC29451}" srcOrd="0" destOrd="0" presId="urn:microsoft.com/office/officeart/2016/7/layout/LinearBlockProcessNumbered"/>
    <dgm:cxn modelId="{D23525C3-9978-4BF3-8426-C5FF5D3CA0BE}" type="presParOf" srcId="{6ADFE877-2164-47D0-A6F2-395C3DA5EC03}" destId="{8CD26077-DD3F-48FE-BF82-17C840FCCCD0}" srcOrd="0" destOrd="0" presId="urn:microsoft.com/office/officeart/2016/7/layout/LinearBlockProcessNumbered"/>
    <dgm:cxn modelId="{AF1A561C-ECF8-4A60-AE36-4890CA45930B}" type="presParOf" srcId="{8CD26077-DD3F-48FE-BF82-17C840FCCCD0}" destId="{D3961323-679C-4894-99A9-EF69B2EADCC1}" srcOrd="0" destOrd="0" presId="urn:microsoft.com/office/officeart/2016/7/layout/LinearBlockProcessNumbered"/>
    <dgm:cxn modelId="{82FF69E9-A827-4A95-B51D-0A2A006E20D6}" type="presParOf" srcId="{8CD26077-DD3F-48FE-BF82-17C840FCCCD0}" destId="{A3347DA8-241E-4980-B3D1-5679086A4C5A}" srcOrd="1" destOrd="0" presId="urn:microsoft.com/office/officeart/2016/7/layout/LinearBlockProcessNumbered"/>
    <dgm:cxn modelId="{F10BD607-8B99-4672-AAFB-3268D9E5B8E4}" type="presParOf" srcId="{8CD26077-DD3F-48FE-BF82-17C840FCCCD0}" destId="{26FD5CBF-9F2F-4156-A29F-F40D6CCC52FD}" srcOrd="2" destOrd="0" presId="urn:microsoft.com/office/officeart/2016/7/layout/LinearBlockProcessNumbered"/>
    <dgm:cxn modelId="{5EB22043-ECF5-4B01-820B-11675F4F385D}" type="presParOf" srcId="{6ADFE877-2164-47D0-A6F2-395C3DA5EC03}" destId="{6CE0D98F-89CE-4E0B-8FA0-6A685D7AE77D}" srcOrd="1" destOrd="0" presId="urn:microsoft.com/office/officeart/2016/7/layout/LinearBlockProcessNumbered"/>
    <dgm:cxn modelId="{6C2AB8FB-F7B0-4E2D-9ADA-D1AFF35689F6}" type="presParOf" srcId="{6ADFE877-2164-47D0-A6F2-395C3DA5EC03}" destId="{045A9A69-5871-4D4B-A3A2-5AC8CC8B5B9B}" srcOrd="2" destOrd="0" presId="urn:microsoft.com/office/officeart/2016/7/layout/LinearBlockProcessNumbered"/>
    <dgm:cxn modelId="{CC013117-46CD-4C67-8427-939DD5650A36}" type="presParOf" srcId="{045A9A69-5871-4D4B-A3A2-5AC8CC8B5B9B}" destId="{391CCB73-B670-42F3-B291-0A0B1AC29451}" srcOrd="0" destOrd="0" presId="urn:microsoft.com/office/officeart/2016/7/layout/LinearBlockProcessNumbered"/>
    <dgm:cxn modelId="{D4CAD5BD-CAF0-48EB-B666-CA6310503BC3}" type="presParOf" srcId="{045A9A69-5871-4D4B-A3A2-5AC8CC8B5B9B}" destId="{DF20DB9B-332E-4F1C-B144-0268C5FBA81B}" srcOrd="1" destOrd="0" presId="urn:microsoft.com/office/officeart/2016/7/layout/LinearBlockProcessNumbered"/>
    <dgm:cxn modelId="{2C7D5E91-F1B4-497B-9303-3C31CF06674A}" type="presParOf" srcId="{045A9A69-5871-4D4B-A3A2-5AC8CC8B5B9B}" destId="{B93AF9E7-3AF6-4F9E-8B1E-E470B604F782}" srcOrd="2" destOrd="0" presId="urn:microsoft.com/office/officeart/2016/7/layout/LinearBlockProcessNumbered"/>
    <dgm:cxn modelId="{E9F344F2-4323-4581-ABFE-0C8089F1B49B}" type="presParOf" srcId="{6ADFE877-2164-47D0-A6F2-395C3DA5EC03}" destId="{78BDA10C-8B31-4F0F-B6EB-44EB66587A03}" srcOrd="3" destOrd="0" presId="urn:microsoft.com/office/officeart/2016/7/layout/LinearBlockProcessNumbered"/>
    <dgm:cxn modelId="{1A8BAF3C-A7C1-40D9-A3CE-E25182F09DAA}" type="presParOf" srcId="{6ADFE877-2164-47D0-A6F2-395C3DA5EC03}" destId="{E18B1DB5-B089-4FE7-BF75-72E5055AA96B}" srcOrd="4" destOrd="0" presId="urn:microsoft.com/office/officeart/2016/7/layout/LinearBlockProcessNumbered"/>
    <dgm:cxn modelId="{41517C5C-3AB4-4CCF-AD08-B331301C70A6}" type="presParOf" srcId="{E18B1DB5-B089-4FE7-BF75-72E5055AA96B}" destId="{12CCF509-68F6-40DC-BC8E-FCFBFBD458D5}" srcOrd="0" destOrd="0" presId="urn:microsoft.com/office/officeart/2016/7/layout/LinearBlockProcessNumbered"/>
    <dgm:cxn modelId="{C0346A32-EB22-4E95-896C-3C1A55A5B666}" type="presParOf" srcId="{E18B1DB5-B089-4FE7-BF75-72E5055AA96B}" destId="{5C91E1CA-E48F-45E2-B428-DBF801AE07AE}" srcOrd="1" destOrd="0" presId="urn:microsoft.com/office/officeart/2016/7/layout/LinearBlockProcessNumbered"/>
    <dgm:cxn modelId="{727D8C1E-30A3-469F-A02C-7ECE187D1A45}" type="presParOf" srcId="{E18B1DB5-B089-4FE7-BF75-72E5055AA96B}" destId="{4D721E46-9C75-4C63-8DC4-1BC40E2077F4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3300FD2-BF48-42E3-804B-461A79AA1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7A10EDE-B94B-41F8-B4D9-E3E7A6894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A54BDEA-B315-48A3-912F-DF3670147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02499DA-7266-4396-8C1A-F397CC4A3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8B3B26E-E482-4039-A130-3103E680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89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77B086-9337-4326-BC99-564E76FD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1C946A94-F5B8-4171-8C8A-765D096D0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D74F662-E8CB-4512-A961-1D5AF0FF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8547240-DD0C-47DC-8A8A-275A73305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81A380E-CDF6-4AF9-B0FC-54B1CC627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140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0BDBEB5-23A2-4D50-8DF5-37153EDA67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713E33EA-CE46-45FC-B9E4-ABE2FFCB2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7B8CF16-3B5F-4377-9CAF-6F509E26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AAC852A-D17B-486C-AB4C-176ECCCC9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1108A77-D2C0-4F2C-9B94-5D342E65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79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0717B81-D73C-487F-B377-045B2C497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6165FAD-0840-45B6-AC4A-98EAC00BC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0C15E94-7A79-44E5-888F-658769B5C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AE35903-A8C2-4A3F-BDAE-1B2B13EBB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AB524DE-93F0-4BC7-BBDE-2C57DBE8B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71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2C77D33-FDB8-4515-8AFB-E2F3342B4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37A32F4-EC70-446B-8527-46DA1AAC4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487E5E0-E767-4FA8-8B70-2307A4205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3D055A5-273B-4A9C-B707-A94CEB67A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CA44052-7AB4-43A1-8646-679656EE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37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0F25948-6AA7-4B6F-8F4F-AD8015BA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53BBB3E-D944-456A-8837-F3AA81CAE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707659A-1BE8-49E2-AD3C-E7E8426AF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004E2F93-EE3B-4061-843A-051A70CD2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4F86E19-F084-4E27-A52B-5AD693A9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6CE6D50-B043-4DD7-AEF3-C996C5339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61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F30F132-999A-4301-A1A4-E545AF84D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1FDEF23-C01B-49BD-8A95-649C47CCD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EAD4702-E0C9-4D64-B267-0D8AF66F2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4E8CBAAD-8DD8-4C6C-9D3A-95D69D5CF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0940F825-DCAE-4DCA-A551-A35DA1FFD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B41DDB33-F709-42DA-A939-ED05880DF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A1CC8F24-620A-444E-A5AA-53B5F1E25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07EF1A5E-2F76-423D-B8E4-46E22B85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88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194CE5B-6F3A-45E8-BA73-1C0C9DF45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F3679C99-7FA2-4494-A911-A2562704C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FD29A33A-AE19-42F4-8875-186AC07CE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ADCE015D-D21F-4018-BCE1-228FEF71E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68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DE3A1071-433C-46AA-A982-72AC4272F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E66179AC-8861-45B5-88CE-4359FCDB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1D4AD90A-8190-4C2F-A980-3800EEA22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17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884BE39-327A-4305-B9DD-24951D8D9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83790F4-9321-4998-B3FC-E4798AF3F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EBB6A9C-0E1B-4947-B397-7E80D5F47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8785A24-2ABA-4D61-9299-EB38BDB8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087E9187-2CA7-46DE-9B03-034BB599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BB4E467-DF8C-4047-ADB2-3A77087C5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803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6018AA-EBEE-43D2-9E14-EB826C2C3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90F2D65D-9E2C-48F5-A662-A150B4505C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602136A-F1CF-487A-856B-1CA928501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5047C85-338C-4CD6-B0D9-2ABB5B7C1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1EBDE9A-0570-4932-893E-06C35286A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3E40DFF-00E4-4127-85BC-ABC859A8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29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59B13AFC-9B61-463D-802D-591AB6FA4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7366D81B-19BD-4FE8-955A-937D52FDE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7994D18-A66D-444B-A42F-4CB7E69D4B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D17D8-E765-4480-93E5-B39E0DCC031A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B453E10-E220-4731-B2A1-5B6B6693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2971D41-6E27-4B6D-91EE-045F0489BB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056CF-B518-43CE-9E37-33A169F9DB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709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B26EE4FD-480F-42A5-9FEB-DA630457CF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5">
            <a:extLst>
              <a:ext uri="{FF2B5EF4-FFF2-40B4-BE49-F238E27FC236}">
                <a16:creationId xmlns:a16="http://schemas.microsoft.com/office/drawing/2014/main" xmlns="" id="{A187062F-BE14-42FC-B06A-607DB23849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xmlns="" id="{731FE21B-2A45-4BF5-8B03-E123419887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xmlns="" id="{2DC5A94D-79ED-48F5-9DC5-96CBB507CE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xmlns="" id="{93A3D4BE-AF25-4F9A-9C29-1145CCE24A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04C6C1-47CC-47A4-8575-000537A8D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997" y="1607809"/>
            <a:ext cx="9236026" cy="2876680"/>
          </a:xfrm>
        </p:spPr>
        <p:txBody>
          <a:bodyPr anchor="b">
            <a:normAutofit/>
          </a:bodyPr>
          <a:lstStyle/>
          <a:p>
            <a:pPr algn="l"/>
            <a:r>
              <a:rPr lang="pt-BR" sz="6600">
                <a:solidFill>
                  <a:srgbClr val="FFFFFF"/>
                </a:solidFill>
              </a:rPr>
              <a:t>Meios alternativos de resolução de controvérsias na nova lei de licitações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0EA2039-189C-4906-8EA3-AAB8988B5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7499" y="4810308"/>
            <a:ext cx="9003022" cy="1076551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Newton Antônio Pinto Bordin – AJCE</a:t>
            </a:r>
            <a:endParaRPr lang="pt-BR"/>
          </a:p>
          <a:p>
            <a:pPr algn="l"/>
            <a:r>
              <a:rPr lang="pt-BR" dirty="0"/>
              <a:t>08/09/2021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752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EF526DD0-5E46-40B7-AEF1-9B26256CF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1" y="0"/>
            <a:ext cx="12191996" cy="6858000"/>
          </a:xfrm>
          <a:prstGeom prst="rect">
            <a:avLst/>
          </a:prstGeom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 defTabSz="457200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3495F9CF-036E-4FA4-A4CB-DA479B2063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 rot="10800000">
            <a:off x="0" y="0"/>
            <a:ext cx="4802188" cy="6858000"/>
          </a:xfrm>
          <a:custGeom>
            <a:avLst/>
            <a:gdLst>
              <a:gd name="connsiteX0" fmla="*/ 0 w 4802188"/>
              <a:gd name="connsiteY0" fmla="*/ 0 h 6858000"/>
              <a:gd name="connsiteX1" fmla="*/ 4802188 w 4802188"/>
              <a:gd name="connsiteY1" fmla="*/ 0 h 6858000"/>
              <a:gd name="connsiteX2" fmla="*/ 4802188 w 4802188"/>
              <a:gd name="connsiteY2" fmla="*/ 6858000 h 6858000"/>
              <a:gd name="connsiteX3" fmla="*/ 0 w 4802188"/>
              <a:gd name="connsiteY3" fmla="*/ 6858000 h 6858000"/>
              <a:gd name="connsiteX4" fmla="*/ 4763 w 4802188"/>
              <a:gd name="connsiteY4" fmla="*/ 6791325 h 6858000"/>
              <a:gd name="connsiteX5" fmla="*/ 12700 w 4802188"/>
              <a:gd name="connsiteY5" fmla="*/ 6735762 h 6858000"/>
              <a:gd name="connsiteX6" fmla="*/ 22225 w 4802188"/>
              <a:gd name="connsiteY6" fmla="*/ 6683375 h 6858000"/>
              <a:gd name="connsiteX7" fmla="*/ 38100 w 4802188"/>
              <a:gd name="connsiteY7" fmla="*/ 6640512 h 6858000"/>
              <a:gd name="connsiteX8" fmla="*/ 53975 w 4802188"/>
              <a:gd name="connsiteY8" fmla="*/ 6597650 h 6858000"/>
              <a:gd name="connsiteX9" fmla="*/ 73025 w 4802188"/>
              <a:gd name="connsiteY9" fmla="*/ 6561137 h 6858000"/>
              <a:gd name="connsiteX10" fmla="*/ 92075 w 4802188"/>
              <a:gd name="connsiteY10" fmla="*/ 6523037 h 6858000"/>
              <a:gd name="connsiteX11" fmla="*/ 109538 w 4802188"/>
              <a:gd name="connsiteY11" fmla="*/ 6488112 h 6858000"/>
              <a:gd name="connsiteX12" fmla="*/ 127000 w 4802188"/>
              <a:gd name="connsiteY12" fmla="*/ 6448425 h 6858000"/>
              <a:gd name="connsiteX13" fmla="*/ 142875 w 4802188"/>
              <a:gd name="connsiteY13" fmla="*/ 6407150 h 6858000"/>
              <a:gd name="connsiteX14" fmla="*/ 157163 w 4802188"/>
              <a:gd name="connsiteY14" fmla="*/ 6361112 h 6858000"/>
              <a:gd name="connsiteX15" fmla="*/ 168275 w 4802188"/>
              <a:gd name="connsiteY15" fmla="*/ 6311900 h 6858000"/>
              <a:gd name="connsiteX16" fmla="*/ 176213 w 4802188"/>
              <a:gd name="connsiteY16" fmla="*/ 6251575 h 6858000"/>
              <a:gd name="connsiteX17" fmla="*/ 179388 w 4802188"/>
              <a:gd name="connsiteY17" fmla="*/ 6183312 h 6858000"/>
              <a:gd name="connsiteX18" fmla="*/ 176213 w 4802188"/>
              <a:gd name="connsiteY18" fmla="*/ 6113462 h 6858000"/>
              <a:gd name="connsiteX19" fmla="*/ 168275 w 4802188"/>
              <a:gd name="connsiteY19" fmla="*/ 6056312 h 6858000"/>
              <a:gd name="connsiteX20" fmla="*/ 157163 w 4802188"/>
              <a:gd name="connsiteY20" fmla="*/ 6003925 h 6858000"/>
              <a:gd name="connsiteX21" fmla="*/ 142875 w 4802188"/>
              <a:gd name="connsiteY21" fmla="*/ 5956300 h 6858000"/>
              <a:gd name="connsiteX22" fmla="*/ 127000 w 4802188"/>
              <a:gd name="connsiteY22" fmla="*/ 5915025 h 6858000"/>
              <a:gd name="connsiteX23" fmla="*/ 107950 w 4802188"/>
              <a:gd name="connsiteY23" fmla="*/ 5876925 h 6858000"/>
              <a:gd name="connsiteX24" fmla="*/ 88900 w 4802188"/>
              <a:gd name="connsiteY24" fmla="*/ 5840412 h 6858000"/>
              <a:gd name="connsiteX25" fmla="*/ 69850 w 4802188"/>
              <a:gd name="connsiteY25" fmla="*/ 5802312 h 6858000"/>
              <a:gd name="connsiteX26" fmla="*/ 52388 w 4802188"/>
              <a:gd name="connsiteY26" fmla="*/ 5762625 h 6858000"/>
              <a:gd name="connsiteX27" fmla="*/ 34925 w 4802188"/>
              <a:gd name="connsiteY27" fmla="*/ 5721350 h 6858000"/>
              <a:gd name="connsiteX28" fmla="*/ 20638 w 4802188"/>
              <a:gd name="connsiteY28" fmla="*/ 5675312 h 6858000"/>
              <a:gd name="connsiteX29" fmla="*/ 11113 w 4802188"/>
              <a:gd name="connsiteY29" fmla="*/ 5622925 h 6858000"/>
              <a:gd name="connsiteX30" fmla="*/ 1588 w 4802188"/>
              <a:gd name="connsiteY30" fmla="*/ 5562600 h 6858000"/>
              <a:gd name="connsiteX31" fmla="*/ 0 w 4802188"/>
              <a:gd name="connsiteY31" fmla="*/ 5494337 h 6858000"/>
              <a:gd name="connsiteX32" fmla="*/ 1588 w 4802188"/>
              <a:gd name="connsiteY32" fmla="*/ 5426075 h 6858000"/>
              <a:gd name="connsiteX33" fmla="*/ 11113 w 4802188"/>
              <a:gd name="connsiteY33" fmla="*/ 5365750 h 6858000"/>
              <a:gd name="connsiteX34" fmla="*/ 20638 w 4802188"/>
              <a:gd name="connsiteY34" fmla="*/ 5313362 h 6858000"/>
              <a:gd name="connsiteX35" fmla="*/ 34925 w 4802188"/>
              <a:gd name="connsiteY35" fmla="*/ 5268912 h 6858000"/>
              <a:gd name="connsiteX36" fmla="*/ 52388 w 4802188"/>
              <a:gd name="connsiteY36" fmla="*/ 5226050 h 6858000"/>
              <a:gd name="connsiteX37" fmla="*/ 69850 w 4802188"/>
              <a:gd name="connsiteY37" fmla="*/ 5186362 h 6858000"/>
              <a:gd name="connsiteX38" fmla="*/ 88900 w 4802188"/>
              <a:gd name="connsiteY38" fmla="*/ 5149850 h 6858000"/>
              <a:gd name="connsiteX39" fmla="*/ 107950 w 4802188"/>
              <a:gd name="connsiteY39" fmla="*/ 5114925 h 6858000"/>
              <a:gd name="connsiteX40" fmla="*/ 127000 w 4802188"/>
              <a:gd name="connsiteY40" fmla="*/ 5075237 h 6858000"/>
              <a:gd name="connsiteX41" fmla="*/ 142875 w 4802188"/>
              <a:gd name="connsiteY41" fmla="*/ 5033962 h 6858000"/>
              <a:gd name="connsiteX42" fmla="*/ 157163 w 4802188"/>
              <a:gd name="connsiteY42" fmla="*/ 4987925 h 6858000"/>
              <a:gd name="connsiteX43" fmla="*/ 168275 w 4802188"/>
              <a:gd name="connsiteY43" fmla="*/ 4935537 h 6858000"/>
              <a:gd name="connsiteX44" fmla="*/ 176213 w 4802188"/>
              <a:gd name="connsiteY44" fmla="*/ 4875212 h 6858000"/>
              <a:gd name="connsiteX45" fmla="*/ 179388 w 4802188"/>
              <a:gd name="connsiteY45" fmla="*/ 4806950 h 6858000"/>
              <a:gd name="connsiteX46" fmla="*/ 176213 w 4802188"/>
              <a:gd name="connsiteY46" fmla="*/ 4738687 h 6858000"/>
              <a:gd name="connsiteX47" fmla="*/ 168275 w 4802188"/>
              <a:gd name="connsiteY47" fmla="*/ 4678362 h 6858000"/>
              <a:gd name="connsiteX48" fmla="*/ 157163 w 4802188"/>
              <a:gd name="connsiteY48" fmla="*/ 4625975 h 6858000"/>
              <a:gd name="connsiteX49" fmla="*/ 142875 w 4802188"/>
              <a:gd name="connsiteY49" fmla="*/ 4579937 h 6858000"/>
              <a:gd name="connsiteX50" fmla="*/ 127000 w 4802188"/>
              <a:gd name="connsiteY50" fmla="*/ 4537075 h 6858000"/>
              <a:gd name="connsiteX51" fmla="*/ 107950 w 4802188"/>
              <a:gd name="connsiteY51" fmla="*/ 4498975 h 6858000"/>
              <a:gd name="connsiteX52" fmla="*/ 69850 w 4802188"/>
              <a:gd name="connsiteY52" fmla="*/ 4424362 h 6858000"/>
              <a:gd name="connsiteX53" fmla="*/ 52388 w 4802188"/>
              <a:gd name="connsiteY53" fmla="*/ 4386262 h 6858000"/>
              <a:gd name="connsiteX54" fmla="*/ 34925 w 4802188"/>
              <a:gd name="connsiteY54" fmla="*/ 4343400 h 6858000"/>
              <a:gd name="connsiteX55" fmla="*/ 20638 w 4802188"/>
              <a:gd name="connsiteY55" fmla="*/ 4297362 h 6858000"/>
              <a:gd name="connsiteX56" fmla="*/ 11113 w 4802188"/>
              <a:gd name="connsiteY56" fmla="*/ 4244975 h 6858000"/>
              <a:gd name="connsiteX57" fmla="*/ 1588 w 4802188"/>
              <a:gd name="connsiteY57" fmla="*/ 4186237 h 6858000"/>
              <a:gd name="connsiteX58" fmla="*/ 0 w 4802188"/>
              <a:gd name="connsiteY58" fmla="*/ 4116387 h 6858000"/>
              <a:gd name="connsiteX59" fmla="*/ 1588 w 4802188"/>
              <a:gd name="connsiteY59" fmla="*/ 4048125 h 6858000"/>
              <a:gd name="connsiteX60" fmla="*/ 11113 w 4802188"/>
              <a:gd name="connsiteY60" fmla="*/ 3987800 h 6858000"/>
              <a:gd name="connsiteX61" fmla="*/ 20638 w 4802188"/>
              <a:gd name="connsiteY61" fmla="*/ 3935412 h 6858000"/>
              <a:gd name="connsiteX62" fmla="*/ 34925 w 4802188"/>
              <a:gd name="connsiteY62" fmla="*/ 3890962 h 6858000"/>
              <a:gd name="connsiteX63" fmla="*/ 52388 w 4802188"/>
              <a:gd name="connsiteY63" fmla="*/ 3848100 h 6858000"/>
              <a:gd name="connsiteX64" fmla="*/ 69850 w 4802188"/>
              <a:gd name="connsiteY64" fmla="*/ 3811587 h 6858000"/>
              <a:gd name="connsiteX65" fmla="*/ 107950 w 4802188"/>
              <a:gd name="connsiteY65" fmla="*/ 3736975 h 6858000"/>
              <a:gd name="connsiteX66" fmla="*/ 127000 w 4802188"/>
              <a:gd name="connsiteY66" fmla="*/ 3697287 h 6858000"/>
              <a:gd name="connsiteX67" fmla="*/ 142875 w 4802188"/>
              <a:gd name="connsiteY67" fmla="*/ 3656012 h 6858000"/>
              <a:gd name="connsiteX68" fmla="*/ 157163 w 4802188"/>
              <a:gd name="connsiteY68" fmla="*/ 3609975 h 6858000"/>
              <a:gd name="connsiteX69" fmla="*/ 168275 w 4802188"/>
              <a:gd name="connsiteY69" fmla="*/ 3557587 h 6858000"/>
              <a:gd name="connsiteX70" fmla="*/ 176213 w 4802188"/>
              <a:gd name="connsiteY70" fmla="*/ 3497262 h 6858000"/>
              <a:gd name="connsiteX71" fmla="*/ 179388 w 4802188"/>
              <a:gd name="connsiteY71" fmla="*/ 3427412 h 6858000"/>
              <a:gd name="connsiteX72" fmla="*/ 176213 w 4802188"/>
              <a:gd name="connsiteY72" fmla="*/ 3360737 h 6858000"/>
              <a:gd name="connsiteX73" fmla="*/ 168275 w 4802188"/>
              <a:gd name="connsiteY73" fmla="*/ 3300412 h 6858000"/>
              <a:gd name="connsiteX74" fmla="*/ 157163 w 4802188"/>
              <a:gd name="connsiteY74" fmla="*/ 3248025 h 6858000"/>
              <a:gd name="connsiteX75" fmla="*/ 142875 w 4802188"/>
              <a:gd name="connsiteY75" fmla="*/ 3201987 h 6858000"/>
              <a:gd name="connsiteX76" fmla="*/ 127000 w 4802188"/>
              <a:gd name="connsiteY76" fmla="*/ 3160712 h 6858000"/>
              <a:gd name="connsiteX77" fmla="*/ 107950 w 4802188"/>
              <a:gd name="connsiteY77" fmla="*/ 3121025 h 6858000"/>
              <a:gd name="connsiteX78" fmla="*/ 88900 w 4802188"/>
              <a:gd name="connsiteY78" fmla="*/ 3084512 h 6858000"/>
              <a:gd name="connsiteX79" fmla="*/ 69850 w 4802188"/>
              <a:gd name="connsiteY79" fmla="*/ 3046412 h 6858000"/>
              <a:gd name="connsiteX80" fmla="*/ 52388 w 4802188"/>
              <a:gd name="connsiteY80" fmla="*/ 3009900 h 6858000"/>
              <a:gd name="connsiteX81" fmla="*/ 34925 w 4802188"/>
              <a:gd name="connsiteY81" fmla="*/ 2967037 h 6858000"/>
              <a:gd name="connsiteX82" fmla="*/ 20638 w 4802188"/>
              <a:gd name="connsiteY82" fmla="*/ 2922587 h 6858000"/>
              <a:gd name="connsiteX83" fmla="*/ 11113 w 4802188"/>
              <a:gd name="connsiteY83" fmla="*/ 2868612 h 6858000"/>
              <a:gd name="connsiteX84" fmla="*/ 1588 w 4802188"/>
              <a:gd name="connsiteY84" fmla="*/ 2809875 h 6858000"/>
              <a:gd name="connsiteX85" fmla="*/ 0 w 4802188"/>
              <a:gd name="connsiteY85" fmla="*/ 2741612 h 6858000"/>
              <a:gd name="connsiteX86" fmla="*/ 1588 w 4802188"/>
              <a:gd name="connsiteY86" fmla="*/ 2671762 h 6858000"/>
              <a:gd name="connsiteX87" fmla="*/ 11113 w 4802188"/>
              <a:gd name="connsiteY87" fmla="*/ 2613025 h 6858000"/>
              <a:gd name="connsiteX88" fmla="*/ 20638 w 4802188"/>
              <a:gd name="connsiteY88" fmla="*/ 2560637 h 6858000"/>
              <a:gd name="connsiteX89" fmla="*/ 34925 w 4802188"/>
              <a:gd name="connsiteY89" fmla="*/ 2513012 h 6858000"/>
              <a:gd name="connsiteX90" fmla="*/ 52388 w 4802188"/>
              <a:gd name="connsiteY90" fmla="*/ 2471737 h 6858000"/>
              <a:gd name="connsiteX91" fmla="*/ 69850 w 4802188"/>
              <a:gd name="connsiteY91" fmla="*/ 2433637 h 6858000"/>
              <a:gd name="connsiteX92" fmla="*/ 88900 w 4802188"/>
              <a:gd name="connsiteY92" fmla="*/ 2395537 h 6858000"/>
              <a:gd name="connsiteX93" fmla="*/ 107950 w 4802188"/>
              <a:gd name="connsiteY93" fmla="*/ 2359025 h 6858000"/>
              <a:gd name="connsiteX94" fmla="*/ 127000 w 4802188"/>
              <a:gd name="connsiteY94" fmla="*/ 2319337 h 6858000"/>
              <a:gd name="connsiteX95" fmla="*/ 142875 w 4802188"/>
              <a:gd name="connsiteY95" fmla="*/ 2278062 h 6858000"/>
              <a:gd name="connsiteX96" fmla="*/ 157163 w 4802188"/>
              <a:gd name="connsiteY96" fmla="*/ 2232025 h 6858000"/>
              <a:gd name="connsiteX97" fmla="*/ 168275 w 4802188"/>
              <a:gd name="connsiteY97" fmla="*/ 2179637 h 6858000"/>
              <a:gd name="connsiteX98" fmla="*/ 176213 w 4802188"/>
              <a:gd name="connsiteY98" fmla="*/ 2119312 h 6858000"/>
              <a:gd name="connsiteX99" fmla="*/ 179388 w 4802188"/>
              <a:gd name="connsiteY99" fmla="*/ 2051050 h 6858000"/>
              <a:gd name="connsiteX100" fmla="*/ 176213 w 4802188"/>
              <a:gd name="connsiteY100" fmla="*/ 1982787 h 6858000"/>
              <a:gd name="connsiteX101" fmla="*/ 168275 w 4802188"/>
              <a:gd name="connsiteY101" fmla="*/ 1922462 h 6858000"/>
              <a:gd name="connsiteX102" fmla="*/ 157163 w 4802188"/>
              <a:gd name="connsiteY102" fmla="*/ 1870075 h 6858000"/>
              <a:gd name="connsiteX103" fmla="*/ 142875 w 4802188"/>
              <a:gd name="connsiteY103" fmla="*/ 1824037 h 6858000"/>
              <a:gd name="connsiteX104" fmla="*/ 127000 w 4802188"/>
              <a:gd name="connsiteY104" fmla="*/ 1782762 h 6858000"/>
              <a:gd name="connsiteX105" fmla="*/ 107950 w 4802188"/>
              <a:gd name="connsiteY105" fmla="*/ 1743075 h 6858000"/>
              <a:gd name="connsiteX106" fmla="*/ 88900 w 4802188"/>
              <a:gd name="connsiteY106" fmla="*/ 1708150 h 6858000"/>
              <a:gd name="connsiteX107" fmla="*/ 69850 w 4802188"/>
              <a:gd name="connsiteY107" fmla="*/ 1671637 h 6858000"/>
              <a:gd name="connsiteX108" fmla="*/ 52388 w 4802188"/>
              <a:gd name="connsiteY108" fmla="*/ 1631950 h 6858000"/>
              <a:gd name="connsiteX109" fmla="*/ 34925 w 4802188"/>
              <a:gd name="connsiteY109" fmla="*/ 1589087 h 6858000"/>
              <a:gd name="connsiteX110" fmla="*/ 20638 w 4802188"/>
              <a:gd name="connsiteY110" fmla="*/ 1544637 h 6858000"/>
              <a:gd name="connsiteX111" fmla="*/ 11113 w 4802188"/>
              <a:gd name="connsiteY111" fmla="*/ 1492250 h 6858000"/>
              <a:gd name="connsiteX112" fmla="*/ 1588 w 4802188"/>
              <a:gd name="connsiteY112" fmla="*/ 1431925 h 6858000"/>
              <a:gd name="connsiteX113" fmla="*/ 0 w 4802188"/>
              <a:gd name="connsiteY113" fmla="*/ 1363662 h 6858000"/>
              <a:gd name="connsiteX114" fmla="*/ 1588 w 4802188"/>
              <a:gd name="connsiteY114" fmla="*/ 1295400 h 6858000"/>
              <a:gd name="connsiteX115" fmla="*/ 11113 w 4802188"/>
              <a:gd name="connsiteY115" fmla="*/ 1235075 h 6858000"/>
              <a:gd name="connsiteX116" fmla="*/ 20638 w 4802188"/>
              <a:gd name="connsiteY116" fmla="*/ 1182687 h 6858000"/>
              <a:gd name="connsiteX117" fmla="*/ 34925 w 4802188"/>
              <a:gd name="connsiteY117" fmla="*/ 1136650 h 6858000"/>
              <a:gd name="connsiteX118" fmla="*/ 52388 w 4802188"/>
              <a:gd name="connsiteY118" fmla="*/ 1095375 h 6858000"/>
              <a:gd name="connsiteX119" fmla="*/ 69850 w 4802188"/>
              <a:gd name="connsiteY119" fmla="*/ 1055687 h 6858000"/>
              <a:gd name="connsiteX120" fmla="*/ 88900 w 4802188"/>
              <a:gd name="connsiteY120" fmla="*/ 1017587 h 6858000"/>
              <a:gd name="connsiteX121" fmla="*/ 107950 w 4802188"/>
              <a:gd name="connsiteY121" fmla="*/ 981075 h 6858000"/>
              <a:gd name="connsiteX122" fmla="*/ 127000 w 4802188"/>
              <a:gd name="connsiteY122" fmla="*/ 942975 h 6858000"/>
              <a:gd name="connsiteX123" fmla="*/ 142875 w 4802188"/>
              <a:gd name="connsiteY123" fmla="*/ 901700 h 6858000"/>
              <a:gd name="connsiteX124" fmla="*/ 157163 w 4802188"/>
              <a:gd name="connsiteY124" fmla="*/ 854075 h 6858000"/>
              <a:gd name="connsiteX125" fmla="*/ 168275 w 4802188"/>
              <a:gd name="connsiteY125" fmla="*/ 801687 h 6858000"/>
              <a:gd name="connsiteX126" fmla="*/ 176213 w 4802188"/>
              <a:gd name="connsiteY126" fmla="*/ 744537 h 6858000"/>
              <a:gd name="connsiteX127" fmla="*/ 179388 w 4802188"/>
              <a:gd name="connsiteY127" fmla="*/ 673100 h 6858000"/>
              <a:gd name="connsiteX128" fmla="*/ 176213 w 4802188"/>
              <a:gd name="connsiteY128" fmla="*/ 606425 h 6858000"/>
              <a:gd name="connsiteX129" fmla="*/ 168275 w 4802188"/>
              <a:gd name="connsiteY129" fmla="*/ 546100 h 6858000"/>
              <a:gd name="connsiteX130" fmla="*/ 157163 w 4802188"/>
              <a:gd name="connsiteY130" fmla="*/ 496887 h 6858000"/>
              <a:gd name="connsiteX131" fmla="*/ 142875 w 4802188"/>
              <a:gd name="connsiteY131" fmla="*/ 450850 h 6858000"/>
              <a:gd name="connsiteX132" fmla="*/ 127000 w 4802188"/>
              <a:gd name="connsiteY132" fmla="*/ 409575 h 6858000"/>
              <a:gd name="connsiteX133" fmla="*/ 109538 w 4802188"/>
              <a:gd name="connsiteY133" fmla="*/ 369887 h 6858000"/>
              <a:gd name="connsiteX134" fmla="*/ 92075 w 4802188"/>
              <a:gd name="connsiteY134" fmla="*/ 334962 h 6858000"/>
              <a:gd name="connsiteX135" fmla="*/ 73025 w 4802188"/>
              <a:gd name="connsiteY135" fmla="*/ 296862 h 6858000"/>
              <a:gd name="connsiteX136" fmla="*/ 53975 w 4802188"/>
              <a:gd name="connsiteY136" fmla="*/ 260350 h 6858000"/>
              <a:gd name="connsiteX137" fmla="*/ 38100 w 4802188"/>
              <a:gd name="connsiteY137" fmla="*/ 217487 h 6858000"/>
              <a:gd name="connsiteX138" fmla="*/ 22225 w 4802188"/>
              <a:gd name="connsiteY138" fmla="*/ 174625 h 6858000"/>
              <a:gd name="connsiteX139" fmla="*/ 12700 w 4802188"/>
              <a:gd name="connsiteY139" fmla="*/ 122237 h 6858000"/>
              <a:gd name="connsiteX140" fmla="*/ 4763 w 4802188"/>
              <a:gd name="connsiteY140" fmla="*/ 666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802188" h="6858000">
                <a:moveTo>
                  <a:pt x="0" y="0"/>
                </a:moveTo>
                <a:lnTo>
                  <a:pt x="4802188" y="0"/>
                </a:lnTo>
                <a:lnTo>
                  <a:pt x="4802188" y="6858000"/>
                </a:lnTo>
                <a:lnTo>
                  <a:pt x="0" y="6858000"/>
                </a:lnTo>
                <a:lnTo>
                  <a:pt x="4763" y="6791325"/>
                </a:lnTo>
                <a:lnTo>
                  <a:pt x="12700" y="6735762"/>
                </a:lnTo>
                <a:lnTo>
                  <a:pt x="22225" y="6683375"/>
                </a:lnTo>
                <a:lnTo>
                  <a:pt x="38100" y="6640512"/>
                </a:lnTo>
                <a:lnTo>
                  <a:pt x="53975" y="6597650"/>
                </a:lnTo>
                <a:lnTo>
                  <a:pt x="73025" y="6561137"/>
                </a:lnTo>
                <a:lnTo>
                  <a:pt x="92075" y="6523037"/>
                </a:lnTo>
                <a:lnTo>
                  <a:pt x="109538" y="6488112"/>
                </a:lnTo>
                <a:lnTo>
                  <a:pt x="127000" y="6448425"/>
                </a:lnTo>
                <a:lnTo>
                  <a:pt x="142875" y="6407150"/>
                </a:lnTo>
                <a:lnTo>
                  <a:pt x="157163" y="6361112"/>
                </a:lnTo>
                <a:lnTo>
                  <a:pt x="168275" y="6311900"/>
                </a:lnTo>
                <a:lnTo>
                  <a:pt x="176213" y="6251575"/>
                </a:lnTo>
                <a:lnTo>
                  <a:pt x="179388" y="6183312"/>
                </a:lnTo>
                <a:lnTo>
                  <a:pt x="176213" y="6113462"/>
                </a:lnTo>
                <a:lnTo>
                  <a:pt x="168275" y="6056312"/>
                </a:lnTo>
                <a:lnTo>
                  <a:pt x="157163" y="6003925"/>
                </a:lnTo>
                <a:lnTo>
                  <a:pt x="142875" y="5956300"/>
                </a:lnTo>
                <a:lnTo>
                  <a:pt x="127000" y="5915025"/>
                </a:lnTo>
                <a:lnTo>
                  <a:pt x="107950" y="5876925"/>
                </a:lnTo>
                <a:lnTo>
                  <a:pt x="88900" y="5840412"/>
                </a:lnTo>
                <a:lnTo>
                  <a:pt x="69850" y="5802312"/>
                </a:lnTo>
                <a:lnTo>
                  <a:pt x="52388" y="5762625"/>
                </a:lnTo>
                <a:lnTo>
                  <a:pt x="34925" y="5721350"/>
                </a:lnTo>
                <a:lnTo>
                  <a:pt x="20638" y="5675312"/>
                </a:lnTo>
                <a:lnTo>
                  <a:pt x="11113" y="5622925"/>
                </a:lnTo>
                <a:lnTo>
                  <a:pt x="1588" y="5562600"/>
                </a:lnTo>
                <a:lnTo>
                  <a:pt x="0" y="5494337"/>
                </a:lnTo>
                <a:lnTo>
                  <a:pt x="1588" y="5426075"/>
                </a:lnTo>
                <a:lnTo>
                  <a:pt x="11113" y="5365750"/>
                </a:lnTo>
                <a:lnTo>
                  <a:pt x="20638" y="5313362"/>
                </a:lnTo>
                <a:lnTo>
                  <a:pt x="34925" y="5268912"/>
                </a:lnTo>
                <a:lnTo>
                  <a:pt x="52388" y="5226050"/>
                </a:lnTo>
                <a:lnTo>
                  <a:pt x="69850" y="5186362"/>
                </a:lnTo>
                <a:lnTo>
                  <a:pt x="88900" y="5149850"/>
                </a:lnTo>
                <a:lnTo>
                  <a:pt x="107950" y="5114925"/>
                </a:lnTo>
                <a:lnTo>
                  <a:pt x="127000" y="5075237"/>
                </a:lnTo>
                <a:lnTo>
                  <a:pt x="142875" y="5033962"/>
                </a:lnTo>
                <a:lnTo>
                  <a:pt x="157163" y="4987925"/>
                </a:lnTo>
                <a:lnTo>
                  <a:pt x="168275" y="4935537"/>
                </a:lnTo>
                <a:lnTo>
                  <a:pt x="176213" y="4875212"/>
                </a:lnTo>
                <a:lnTo>
                  <a:pt x="179388" y="4806950"/>
                </a:lnTo>
                <a:lnTo>
                  <a:pt x="176213" y="4738687"/>
                </a:lnTo>
                <a:lnTo>
                  <a:pt x="168275" y="4678362"/>
                </a:lnTo>
                <a:lnTo>
                  <a:pt x="157163" y="4625975"/>
                </a:lnTo>
                <a:lnTo>
                  <a:pt x="142875" y="4579937"/>
                </a:lnTo>
                <a:lnTo>
                  <a:pt x="127000" y="4537075"/>
                </a:lnTo>
                <a:lnTo>
                  <a:pt x="107950" y="4498975"/>
                </a:lnTo>
                <a:lnTo>
                  <a:pt x="69850" y="4424362"/>
                </a:lnTo>
                <a:lnTo>
                  <a:pt x="52388" y="4386262"/>
                </a:lnTo>
                <a:lnTo>
                  <a:pt x="34925" y="4343400"/>
                </a:lnTo>
                <a:lnTo>
                  <a:pt x="20638" y="4297362"/>
                </a:lnTo>
                <a:lnTo>
                  <a:pt x="11113" y="4244975"/>
                </a:lnTo>
                <a:lnTo>
                  <a:pt x="1588" y="4186237"/>
                </a:lnTo>
                <a:lnTo>
                  <a:pt x="0" y="4116387"/>
                </a:lnTo>
                <a:lnTo>
                  <a:pt x="1588" y="4048125"/>
                </a:lnTo>
                <a:lnTo>
                  <a:pt x="11113" y="3987800"/>
                </a:lnTo>
                <a:lnTo>
                  <a:pt x="20638" y="3935412"/>
                </a:lnTo>
                <a:lnTo>
                  <a:pt x="34925" y="3890962"/>
                </a:lnTo>
                <a:lnTo>
                  <a:pt x="52388" y="3848100"/>
                </a:lnTo>
                <a:lnTo>
                  <a:pt x="69850" y="3811587"/>
                </a:lnTo>
                <a:lnTo>
                  <a:pt x="107950" y="3736975"/>
                </a:lnTo>
                <a:lnTo>
                  <a:pt x="127000" y="3697287"/>
                </a:lnTo>
                <a:lnTo>
                  <a:pt x="142875" y="3656012"/>
                </a:lnTo>
                <a:lnTo>
                  <a:pt x="157163" y="3609975"/>
                </a:lnTo>
                <a:lnTo>
                  <a:pt x="168275" y="3557587"/>
                </a:lnTo>
                <a:lnTo>
                  <a:pt x="176213" y="3497262"/>
                </a:lnTo>
                <a:lnTo>
                  <a:pt x="179388" y="3427412"/>
                </a:lnTo>
                <a:lnTo>
                  <a:pt x="176213" y="3360737"/>
                </a:lnTo>
                <a:lnTo>
                  <a:pt x="168275" y="3300412"/>
                </a:lnTo>
                <a:lnTo>
                  <a:pt x="157163" y="3248025"/>
                </a:lnTo>
                <a:lnTo>
                  <a:pt x="142875" y="3201987"/>
                </a:lnTo>
                <a:lnTo>
                  <a:pt x="127000" y="3160712"/>
                </a:lnTo>
                <a:lnTo>
                  <a:pt x="107950" y="3121025"/>
                </a:lnTo>
                <a:lnTo>
                  <a:pt x="88900" y="3084512"/>
                </a:lnTo>
                <a:lnTo>
                  <a:pt x="69850" y="3046412"/>
                </a:lnTo>
                <a:lnTo>
                  <a:pt x="52388" y="3009900"/>
                </a:lnTo>
                <a:lnTo>
                  <a:pt x="34925" y="2967037"/>
                </a:lnTo>
                <a:lnTo>
                  <a:pt x="20638" y="2922587"/>
                </a:lnTo>
                <a:lnTo>
                  <a:pt x="11113" y="2868612"/>
                </a:lnTo>
                <a:lnTo>
                  <a:pt x="1588" y="2809875"/>
                </a:lnTo>
                <a:lnTo>
                  <a:pt x="0" y="2741612"/>
                </a:lnTo>
                <a:lnTo>
                  <a:pt x="1588" y="2671762"/>
                </a:lnTo>
                <a:lnTo>
                  <a:pt x="11113" y="2613025"/>
                </a:lnTo>
                <a:lnTo>
                  <a:pt x="20638" y="2560637"/>
                </a:lnTo>
                <a:lnTo>
                  <a:pt x="34925" y="2513012"/>
                </a:lnTo>
                <a:lnTo>
                  <a:pt x="52388" y="2471737"/>
                </a:lnTo>
                <a:lnTo>
                  <a:pt x="69850" y="2433637"/>
                </a:lnTo>
                <a:lnTo>
                  <a:pt x="88900" y="2395537"/>
                </a:lnTo>
                <a:lnTo>
                  <a:pt x="107950" y="2359025"/>
                </a:lnTo>
                <a:lnTo>
                  <a:pt x="127000" y="2319337"/>
                </a:lnTo>
                <a:lnTo>
                  <a:pt x="142875" y="2278062"/>
                </a:lnTo>
                <a:lnTo>
                  <a:pt x="157163" y="2232025"/>
                </a:lnTo>
                <a:lnTo>
                  <a:pt x="168275" y="2179637"/>
                </a:lnTo>
                <a:lnTo>
                  <a:pt x="176213" y="2119312"/>
                </a:lnTo>
                <a:lnTo>
                  <a:pt x="179388" y="2051050"/>
                </a:lnTo>
                <a:lnTo>
                  <a:pt x="176213" y="1982787"/>
                </a:lnTo>
                <a:lnTo>
                  <a:pt x="168275" y="1922462"/>
                </a:lnTo>
                <a:lnTo>
                  <a:pt x="157163" y="1870075"/>
                </a:lnTo>
                <a:lnTo>
                  <a:pt x="142875" y="1824037"/>
                </a:lnTo>
                <a:lnTo>
                  <a:pt x="127000" y="1782762"/>
                </a:lnTo>
                <a:lnTo>
                  <a:pt x="107950" y="1743075"/>
                </a:lnTo>
                <a:lnTo>
                  <a:pt x="88900" y="1708150"/>
                </a:lnTo>
                <a:lnTo>
                  <a:pt x="69850" y="1671637"/>
                </a:lnTo>
                <a:lnTo>
                  <a:pt x="52388" y="1631950"/>
                </a:lnTo>
                <a:lnTo>
                  <a:pt x="34925" y="1589087"/>
                </a:lnTo>
                <a:lnTo>
                  <a:pt x="20638" y="1544637"/>
                </a:lnTo>
                <a:lnTo>
                  <a:pt x="11113" y="1492250"/>
                </a:lnTo>
                <a:lnTo>
                  <a:pt x="1588" y="1431925"/>
                </a:lnTo>
                <a:lnTo>
                  <a:pt x="0" y="1363662"/>
                </a:lnTo>
                <a:lnTo>
                  <a:pt x="1588" y="1295400"/>
                </a:lnTo>
                <a:lnTo>
                  <a:pt x="11113" y="1235075"/>
                </a:lnTo>
                <a:lnTo>
                  <a:pt x="20638" y="1182687"/>
                </a:lnTo>
                <a:lnTo>
                  <a:pt x="34925" y="1136650"/>
                </a:lnTo>
                <a:lnTo>
                  <a:pt x="52388" y="1095375"/>
                </a:lnTo>
                <a:lnTo>
                  <a:pt x="69850" y="1055687"/>
                </a:lnTo>
                <a:lnTo>
                  <a:pt x="88900" y="1017587"/>
                </a:lnTo>
                <a:lnTo>
                  <a:pt x="107950" y="981075"/>
                </a:lnTo>
                <a:lnTo>
                  <a:pt x="127000" y="942975"/>
                </a:lnTo>
                <a:lnTo>
                  <a:pt x="142875" y="901700"/>
                </a:lnTo>
                <a:lnTo>
                  <a:pt x="157163" y="854075"/>
                </a:lnTo>
                <a:lnTo>
                  <a:pt x="168275" y="801687"/>
                </a:lnTo>
                <a:lnTo>
                  <a:pt x="176213" y="744537"/>
                </a:lnTo>
                <a:lnTo>
                  <a:pt x="179388" y="673100"/>
                </a:lnTo>
                <a:lnTo>
                  <a:pt x="176213" y="606425"/>
                </a:lnTo>
                <a:lnTo>
                  <a:pt x="168275" y="546100"/>
                </a:lnTo>
                <a:lnTo>
                  <a:pt x="157163" y="496887"/>
                </a:lnTo>
                <a:lnTo>
                  <a:pt x="142875" y="450850"/>
                </a:lnTo>
                <a:lnTo>
                  <a:pt x="127000" y="409575"/>
                </a:lnTo>
                <a:lnTo>
                  <a:pt x="109538" y="369887"/>
                </a:lnTo>
                <a:lnTo>
                  <a:pt x="92075" y="334962"/>
                </a:lnTo>
                <a:lnTo>
                  <a:pt x="73025" y="296862"/>
                </a:lnTo>
                <a:lnTo>
                  <a:pt x="53975" y="260350"/>
                </a:lnTo>
                <a:lnTo>
                  <a:pt x="38100" y="217487"/>
                </a:lnTo>
                <a:lnTo>
                  <a:pt x="22225" y="174625"/>
                </a:lnTo>
                <a:lnTo>
                  <a:pt x="12700" y="122237"/>
                </a:lnTo>
                <a:lnTo>
                  <a:pt x="4763" y="66675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970F69-B50D-41C4-88B8-EC19FAF62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662400"/>
            <a:ext cx="3409200" cy="5579420"/>
          </a:xfrm>
        </p:spPr>
        <p:txBody>
          <a:bodyPr anchor="t">
            <a:normAutofit/>
          </a:bodyPr>
          <a:lstStyle/>
          <a:p>
            <a:r>
              <a:rPr lang="pt-BR" sz="3400"/>
              <a:t>Posteriormente...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47AD4290-1EE1-44F4-95C2-68AB19DD24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00093" y="0"/>
            <a:ext cx="334174" cy="6858000"/>
          </a:xfrm>
          <a:custGeom>
            <a:avLst/>
            <a:gdLst>
              <a:gd name="connsiteX0" fmla="*/ 189795 w 334174"/>
              <a:gd name="connsiteY0" fmla="*/ 0 h 6858000"/>
              <a:gd name="connsiteX1" fmla="*/ 334174 w 334174"/>
              <a:gd name="connsiteY1" fmla="*/ 0 h 6858000"/>
              <a:gd name="connsiteX2" fmla="*/ 329135 w 334174"/>
              <a:gd name="connsiteY2" fmla="*/ 66675 h 6858000"/>
              <a:gd name="connsiteX3" fmla="*/ 320737 w 334174"/>
              <a:gd name="connsiteY3" fmla="*/ 122237 h 6858000"/>
              <a:gd name="connsiteX4" fmla="*/ 310660 w 334174"/>
              <a:gd name="connsiteY4" fmla="*/ 174625 h 6858000"/>
              <a:gd name="connsiteX5" fmla="*/ 293864 w 334174"/>
              <a:gd name="connsiteY5" fmla="*/ 217487 h 6858000"/>
              <a:gd name="connsiteX6" fmla="*/ 277068 w 334174"/>
              <a:gd name="connsiteY6" fmla="*/ 260350 h 6858000"/>
              <a:gd name="connsiteX7" fmla="*/ 256913 w 334174"/>
              <a:gd name="connsiteY7" fmla="*/ 296862 h 6858000"/>
              <a:gd name="connsiteX8" fmla="*/ 236758 w 334174"/>
              <a:gd name="connsiteY8" fmla="*/ 334962 h 6858000"/>
              <a:gd name="connsiteX9" fmla="*/ 218282 w 334174"/>
              <a:gd name="connsiteY9" fmla="*/ 369887 h 6858000"/>
              <a:gd name="connsiteX10" fmla="*/ 199806 w 334174"/>
              <a:gd name="connsiteY10" fmla="*/ 409575 h 6858000"/>
              <a:gd name="connsiteX11" fmla="*/ 183011 w 334174"/>
              <a:gd name="connsiteY11" fmla="*/ 450850 h 6858000"/>
              <a:gd name="connsiteX12" fmla="*/ 167894 w 334174"/>
              <a:gd name="connsiteY12" fmla="*/ 496887 h 6858000"/>
              <a:gd name="connsiteX13" fmla="*/ 156137 w 334174"/>
              <a:gd name="connsiteY13" fmla="*/ 546100 h 6858000"/>
              <a:gd name="connsiteX14" fmla="*/ 147738 w 334174"/>
              <a:gd name="connsiteY14" fmla="*/ 606425 h 6858000"/>
              <a:gd name="connsiteX15" fmla="*/ 144379 w 334174"/>
              <a:gd name="connsiteY15" fmla="*/ 673100 h 6858000"/>
              <a:gd name="connsiteX16" fmla="*/ 147738 w 334174"/>
              <a:gd name="connsiteY16" fmla="*/ 744537 h 6858000"/>
              <a:gd name="connsiteX17" fmla="*/ 156137 w 334174"/>
              <a:gd name="connsiteY17" fmla="*/ 801687 h 6858000"/>
              <a:gd name="connsiteX18" fmla="*/ 167894 w 334174"/>
              <a:gd name="connsiteY18" fmla="*/ 854075 h 6858000"/>
              <a:gd name="connsiteX19" fmla="*/ 183011 w 334174"/>
              <a:gd name="connsiteY19" fmla="*/ 901700 h 6858000"/>
              <a:gd name="connsiteX20" fmla="*/ 199806 w 334174"/>
              <a:gd name="connsiteY20" fmla="*/ 942975 h 6858000"/>
              <a:gd name="connsiteX21" fmla="*/ 219962 w 334174"/>
              <a:gd name="connsiteY21" fmla="*/ 981075 h 6858000"/>
              <a:gd name="connsiteX22" fmla="*/ 240117 w 334174"/>
              <a:gd name="connsiteY22" fmla="*/ 1017587 h 6858000"/>
              <a:gd name="connsiteX23" fmla="*/ 260272 w 334174"/>
              <a:gd name="connsiteY23" fmla="*/ 1055687 h 6858000"/>
              <a:gd name="connsiteX24" fmla="*/ 278747 w 334174"/>
              <a:gd name="connsiteY24" fmla="*/ 1095375 h 6858000"/>
              <a:gd name="connsiteX25" fmla="*/ 297223 w 334174"/>
              <a:gd name="connsiteY25" fmla="*/ 1136650 h 6858000"/>
              <a:gd name="connsiteX26" fmla="*/ 312339 w 334174"/>
              <a:gd name="connsiteY26" fmla="*/ 1182687 h 6858000"/>
              <a:gd name="connsiteX27" fmla="*/ 322417 w 334174"/>
              <a:gd name="connsiteY27" fmla="*/ 1235075 h 6858000"/>
              <a:gd name="connsiteX28" fmla="*/ 332494 w 334174"/>
              <a:gd name="connsiteY28" fmla="*/ 1295400 h 6858000"/>
              <a:gd name="connsiteX29" fmla="*/ 334174 w 334174"/>
              <a:gd name="connsiteY29" fmla="*/ 1363662 h 6858000"/>
              <a:gd name="connsiteX30" fmla="*/ 332494 w 334174"/>
              <a:gd name="connsiteY30" fmla="*/ 1431925 h 6858000"/>
              <a:gd name="connsiteX31" fmla="*/ 322417 w 334174"/>
              <a:gd name="connsiteY31" fmla="*/ 1492250 h 6858000"/>
              <a:gd name="connsiteX32" fmla="*/ 312339 w 334174"/>
              <a:gd name="connsiteY32" fmla="*/ 1544637 h 6858000"/>
              <a:gd name="connsiteX33" fmla="*/ 297223 w 334174"/>
              <a:gd name="connsiteY33" fmla="*/ 1589087 h 6858000"/>
              <a:gd name="connsiteX34" fmla="*/ 278747 w 334174"/>
              <a:gd name="connsiteY34" fmla="*/ 1631950 h 6858000"/>
              <a:gd name="connsiteX35" fmla="*/ 260272 w 334174"/>
              <a:gd name="connsiteY35" fmla="*/ 1671637 h 6858000"/>
              <a:gd name="connsiteX36" fmla="*/ 240117 w 334174"/>
              <a:gd name="connsiteY36" fmla="*/ 1708150 h 6858000"/>
              <a:gd name="connsiteX37" fmla="*/ 219962 w 334174"/>
              <a:gd name="connsiteY37" fmla="*/ 1743075 h 6858000"/>
              <a:gd name="connsiteX38" fmla="*/ 199806 w 334174"/>
              <a:gd name="connsiteY38" fmla="*/ 1782762 h 6858000"/>
              <a:gd name="connsiteX39" fmla="*/ 183011 w 334174"/>
              <a:gd name="connsiteY39" fmla="*/ 1824037 h 6858000"/>
              <a:gd name="connsiteX40" fmla="*/ 167894 w 334174"/>
              <a:gd name="connsiteY40" fmla="*/ 1870075 h 6858000"/>
              <a:gd name="connsiteX41" fmla="*/ 156137 w 334174"/>
              <a:gd name="connsiteY41" fmla="*/ 1922462 h 6858000"/>
              <a:gd name="connsiteX42" fmla="*/ 147738 w 334174"/>
              <a:gd name="connsiteY42" fmla="*/ 1982787 h 6858000"/>
              <a:gd name="connsiteX43" fmla="*/ 144379 w 334174"/>
              <a:gd name="connsiteY43" fmla="*/ 2051050 h 6858000"/>
              <a:gd name="connsiteX44" fmla="*/ 147738 w 334174"/>
              <a:gd name="connsiteY44" fmla="*/ 2119312 h 6858000"/>
              <a:gd name="connsiteX45" fmla="*/ 156137 w 334174"/>
              <a:gd name="connsiteY45" fmla="*/ 2179637 h 6858000"/>
              <a:gd name="connsiteX46" fmla="*/ 167894 w 334174"/>
              <a:gd name="connsiteY46" fmla="*/ 2232025 h 6858000"/>
              <a:gd name="connsiteX47" fmla="*/ 183011 w 334174"/>
              <a:gd name="connsiteY47" fmla="*/ 2278062 h 6858000"/>
              <a:gd name="connsiteX48" fmla="*/ 199806 w 334174"/>
              <a:gd name="connsiteY48" fmla="*/ 2319337 h 6858000"/>
              <a:gd name="connsiteX49" fmla="*/ 219962 w 334174"/>
              <a:gd name="connsiteY49" fmla="*/ 2359025 h 6858000"/>
              <a:gd name="connsiteX50" fmla="*/ 240117 w 334174"/>
              <a:gd name="connsiteY50" fmla="*/ 2395537 h 6858000"/>
              <a:gd name="connsiteX51" fmla="*/ 260272 w 334174"/>
              <a:gd name="connsiteY51" fmla="*/ 2433637 h 6858000"/>
              <a:gd name="connsiteX52" fmla="*/ 278747 w 334174"/>
              <a:gd name="connsiteY52" fmla="*/ 2471737 h 6858000"/>
              <a:gd name="connsiteX53" fmla="*/ 297223 w 334174"/>
              <a:gd name="connsiteY53" fmla="*/ 2513012 h 6858000"/>
              <a:gd name="connsiteX54" fmla="*/ 312339 w 334174"/>
              <a:gd name="connsiteY54" fmla="*/ 2560637 h 6858000"/>
              <a:gd name="connsiteX55" fmla="*/ 322417 w 334174"/>
              <a:gd name="connsiteY55" fmla="*/ 2613025 h 6858000"/>
              <a:gd name="connsiteX56" fmla="*/ 332494 w 334174"/>
              <a:gd name="connsiteY56" fmla="*/ 2671762 h 6858000"/>
              <a:gd name="connsiteX57" fmla="*/ 334174 w 334174"/>
              <a:gd name="connsiteY57" fmla="*/ 2741612 h 6858000"/>
              <a:gd name="connsiteX58" fmla="*/ 332494 w 334174"/>
              <a:gd name="connsiteY58" fmla="*/ 2809875 h 6858000"/>
              <a:gd name="connsiteX59" fmla="*/ 322417 w 334174"/>
              <a:gd name="connsiteY59" fmla="*/ 2868612 h 6858000"/>
              <a:gd name="connsiteX60" fmla="*/ 312339 w 334174"/>
              <a:gd name="connsiteY60" fmla="*/ 2922587 h 6858000"/>
              <a:gd name="connsiteX61" fmla="*/ 297223 w 334174"/>
              <a:gd name="connsiteY61" fmla="*/ 2967037 h 6858000"/>
              <a:gd name="connsiteX62" fmla="*/ 278747 w 334174"/>
              <a:gd name="connsiteY62" fmla="*/ 3009900 h 6858000"/>
              <a:gd name="connsiteX63" fmla="*/ 260272 w 334174"/>
              <a:gd name="connsiteY63" fmla="*/ 3046412 h 6858000"/>
              <a:gd name="connsiteX64" fmla="*/ 240117 w 334174"/>
              <a:gd name="connsiteY64" fmla="*/ 3084512 h 6858000"/>
              <a:gd name="connsiteX65" fmla="*/ 219962 w 334174"/>
              <a:gd name="connsiteY65" fmla="*/ 3121025 h 6858000"/>
              <a:gd name="connsiteX66" fmla="*/ 199806 w 334174"/>
              <a:gd name="connsiteY66" fmla="*/ 3160712 h 6858000"/>
              <a:gd name="connsiteX67" fmla="*/ 183011 w 334174"/>
              <a:gd name="connsiteY67" fmla="*/ 3201987 h 6858000"/>
              <a:gd name="connsiteX68" fmla="*/ 167894 w 334174"/>
              <a:gd name="connsiteY68" fmla="*/ 3248025 h 6858000"/>
              <a:gd name="connsiteX69" fmla="*/ 156137 w 334174"/>
              <a:gd name="connsiteY69" fmla="*/ 3300412 h 6858000"/>
              <a:gd name="connsiteX70" fmla="*/ 147738 w 334174"/>
              <a:gd name="connsiteY70" fmla="*/ 3360737 h 6858000"/>
              <a:gd name="connsiteX71" fmla="*/ 144379 w 334174"/>
              <a:gd name="connsiteY71" fmla="*/ 3427412 h 6858000"/>
              <a:gd name="connsiteX72" fmla="*/ 147738 w 334174"/>
              <a:gd name="connsiteY72" fmla="*/ 3497262 h 6858000"/>
              <a:gd name="connsiteX73" fmla="*/ 156137 w 334174"/>
              <a:gd name="connsiteY73" fmla="*/ 3557587 h 6858000"/>
              <a:gd name="connsiteX74" fmla="*/ 167894 w 334174"/>
              <a:gd name="connsiteY74" fmla="*/ 3609975 h 6858000"/>
              <a:gd name="connsiteX75" fmla="*/ 183011 w 334174"/>
              <a:gd name="connsiteY75" fmla="*/ 3656012 h 6858000"/>
              <a:gd name="connsiteX76" fmla="*/ 199806 w 334174"/>
              <a:gd name="connsiteY76" fmla="*/ 3697287 h 6858000"/>
              <a:gd name="connsiteX77" fmla="*/ 219962 w 334174"/>
              <a:gd name="connsiteY77" fmla="*/ 3736975 h 6858000"/>
              <a:gd name="connsiteX78" fmla="*/ 260272 w 334174"/>
              <a:gd name="connsiteY78" fmla="*/ 3811587 h 6858000"/>
              <a:gd name="connsiteX79" fmla="*/ 278747 w 334174"/>
              <a:gd name="connsiteY79" fmla="*/ 3848100 h 6858000"/>
              <a:gd name="connsiteX80" fmla="*/ 297223 w 334174"/>
              <a:gd name="connsiteY80" fmla="*/ 3890962 h 6858000"/>
              <a:gd name="connsiteX81" fmla="*/ 312339 w 334174"/>
              <a:gd name="connsiteY81" fmla="*/ 3935412 h 6858000"/>
              <a:gd name="connsiteX82" fmla="*/ 322417 w 334174"/>
              <a:gd name="connsiteY82" fmla="*/ 3987800 h 6858000"/>
              <a:gd name="connsiteX83" fmla="*/ 332494 w 334174"/>
              <a:gd name="connsiteY83" fmla="*/ 4048125 h 6858000"/>
              <a:gd name="connsiteX84" fmla="*/ 334174 w 334174"/>
              <a:gd name="connsiteY84" fmla="*/ 4116387 h 6858000"/>
              <a:gd name="connsiteX85" fmla="*/ 332494 w 334174"/>
              <a:gd name="connsiteY85" fmla="*/ 4186237 h 6858000"/>
              <a:gd name="connsiteX86" fmla="*/ 322417 w 334174"/>
              <a:gd name="connsiteY86" fmla="*/ 4244975 h 6858000"/>
              <a:gd name="connsiteX87" fmla="*/ 312339 w 334174"/>
              <a:gd name="connsiteY87" fmla="*/ 4297362 h 6858000"/>
              <a:gd name="connsiteX88" fmla="*/ 297223 w 334174"/>
              <a:gd name="connsiteY88" fmla="*/ 4343400 h 6858000"/>
              <a:gd name="connsiteX89" fmla="*/ 278747 w 334174"/>
              <a:gd name="connsiteY89" fmla="*/ 4386262 h 6858000"/>
              <a:gd name="connsiteX90" fmla="*/ 260272 w 334174"/>
              <a:gd name="connsiteY90" fmla="*/ 4424362 h 6858000"/>
              <a:gd name="connsiteX91" fmla="*/ 219962 w 334174"/>
              <a:gd name="connsiteY91" fmla="*/ 4498975 h 6858000"/>
              <a:gd name="connsiteX92" fmla="*/ 199806 w 334174"/>
              <a:gd name="connsiteY92" fmla="*/ 4537075 h 6858000"/>
              <a:gd name="connsiteX93" fmla="*/ 183011 w 334174"/>
              <a:gd name="connsiteY93" fmla="*/ 4579937 h 6858000"/>
              <a:gd name="connsiteX94" fmla="*/ 167894 w 334174"/>
              <a:gd name="connsiteY94" fmla="*/ 4625975 h 6858000"/>
              <a:gd name="connsiteX95" fmla="*/ 156137 w 334174"/>
              <a:gd name="connsiteY95" fmla="*/ 4678362 h 6858000"/>
              <a:gd name="connsiteX96" fmla="*/ 147738 w 334174"/>
              <a:gd name="connsiteY96" fmla="*/ 4738687 h 6858000"/>
              <a:gd name="connsiteX97" fmla="*/ 144379 w 334174"/>
              <a:gd name="connsiteY97" fmla="*/ 4806950 h 6858000"/>
              <a:gd name="connsiteX98" fmla="*/ 147738 w 334174"/>
              <a:gd name="connsiteY98" fmla="*/ 4875212 h 6858000"/>
              <a:gd name="connsiteX99" fmla="*/ 156137 w 334174"/>
              <a:gd name="connsiteY99" fmla="*/ 4935537 h 6858000"/>
              <a:gd name="connsiteX100" fmla="*/ 167894 w 334174"/>
              <a:gd name="connsiteY100" fmla="*/ 4987925 h 6858000"/>
              <a:gd name="connsiteX101" fmla="*/ 183011 w 334174"/>
              <a:gd name="connsiteY101" fmla="*/ 5033962 h 6858000"/>
              <a:gd name="connsiteX102" fmla="*/ 199806 w 334174"/>
              <a:gd name="connsiteY102" fmla="*/ 5075237 h 6858000"/>
              <a:gd name="connsiteX103" fmla="*/ 219962 w 334174"/>
              <a:gd name="connsiteY103" fmla="*/ 5114925 h 6858000"/>
              <a:gd name="connsiteX104" fmla="*/ 240117 w 334174"/>
              <a:gd name="connsiteY104" fmla="*/ 5149850 h 6858000"/>
              <a:gd name="connsiteX105" fmla="*/ 260272 w 334174"/>
              <a:gd name="connsiteY105" fmla="*/ 5186362 h 6858000"/>
              <a:gd name="connsiteX106" fmla="*/ 278747 w 334174"/>
              <a:gd name="connsiteY106" fmla="*/ 5226050 h 6858000"/>
              <a:gd name="connsiteX107" fmla="*/ 297223 w 334174"/>
              <a:gd name="connsiteY107" fmla="*/ 5268912 h 6858000"/>
              <a:gd name="connsiteX108" fmla="*/ 312339 w 334174"/>
              <a:gd name="connsiteY108" fmla="*/ 5313362 h 6858000"/>
              <a:gd name="connsiteX109" fmla="*/ 322417 w 334174"/>
              <a:gd name="connsiteY109" fmla="*/ 5365750 h 6858000"/>
              <a:gd name="connsiteX110" fmla="*/ 332494 w 334174"/>
              <a:gd name="connsiteY110" fmla="*/ 5426075 h 6858000"/>
              <a:gd name="connsiteX111" fmla="*/ 334174 w 334174"/>
              <a:gd name="connsiteY111" fmla="*/ 5494337 h 6858000"/>
              <a:gd name="connsiteX112" fmla="*/ 332494 w 334174"/>
              <a:gd name="connsiteY112" fmla="*/ 5562600 h 6858000"/>
              <a:gd name="connsiteX113" fmla="*/ 322417 w 334174"/>
              <a:gd name="connsiteY113" fmla="*/ 5622925 h 6858000"/>
              <a:gd name="connsiteX114" fmla="*/ 312339 w 334174"/>
              <a:gd name="connsiteY114" fmla="*/ 5675312 h 6858000"/>
              <a:gd name="connsiteX115" fmla="*/ 297223 w 334174"/>
              <a:gd name="connsiteY115" fmla="*/ 5721350 h 6858000"/>
              <a:gd name="connsiteX116" fmla="*/ 278747 w 334174"/>
              <a:gd name="connsiteY116" fmla="*/ 5762625 h 6858000"/>
              <a:gd name="connsiteX117" fmla="*/ 260272 w 334174"/>
              <a:gd name="connsiteY117" fmla="*/ 5802312 h 6858000"/>
              <a:gd name="connsiteX118" fmla="*/ 240117 w 334174"/>
              <a:gd name="connsiteY118" fmla="*/ 5840412 h 6858000"/>
              <a:gd name="connsiteX119" fmla="*/ 219962 w 334174"/>
              <a:gd name="connsiteY119" fmla="*/ 5876925 h 6858000"/>
              <a:gd name="connsiteX120" fmla="*/ 199806 w 334174"/>
              <a:gd name="connsiteY120" fmla="*/ 5915025 h 6858000"/>
              <a:gd name="connsiteX121" fmla="*/ 183011 w 334174"/>
              <a:gd name="connsiteY121" fmla="*/ 5956300 h 6858000"/>
              <a:gd name="connsiteX122" fmla="*/ 167894 w 334174"/>
              <a:gd name="connsiteY122" fmla="*/ 6003925 h 6858000"/>
              <a:gd name="connsiteX123" fmla="*/ 156137 w 334174"/>
              <a:gd name="connsiteY123" fmla="*/ 6056312 h 6858000"/>
              <a:gd name="connsiteX124" fmla="*/ 147738 w 334174"/>
              <a:gd name="connsiteY124" fmla="*/ 6113462 h 6858000"/>
              <a:gd name="connsiteX125" fmla="*/ 144379 w 334174"/>
              <a:gd name="connsiteY125" fmla="*/ 6183312 h 6858000"/>
              <a:gd name="connsiteX126" fmla="*/ 147738 w 334174"/>
              <a:gd name="connsiteY126" fmla="*/ 6251575 h 6858000"/>
              <a:gd name="connsiteX127" fmla="*/ 156137 w 334174"/>
              <a:gd name="connsiteY127" fmla="*/ 6311900 h 6858000"/>
              <a:gd name="connsiteX128" fmla="*/ 167894 w 334174"/>
              <a:gd name="connsiteY128" fmla="*/ 6361112 h 6858000"/>
              <a:gd name="connsiteX129" fmla="*/ 183011 w 334174"/>
              <a:gd name="connsiteY129" fmla="*/ 6407150 h 6858000"/>
              <a:gd name="connsiteX130" fmla="*/ 199806 w 334174"/>
              <a:gd name="connsiteY130" fmla="*/ 6448425 h 6858000"/>
              <a:gd name="connsiteX131" fmla="*/ 218282 w 334174"/>
              <a:gd name="connsiteY131" fmla="*/ 6488112 h 6858000"/>
              <a:gd name="connsiteX132" fmla="*/ 236758 w 334174"/>
              <a:gd name="connsiteY132" fmla="*/ 6523037 h 6858000"/>
              <a:gd name="connsiteX133" fmla="*/ 256913 w 334174"/>
              <a:gd name="connsiteY133" fmla="*/ 6561137 h 6858000"/>
              <a:gd name="connsiteX134" fmla="*/ 277068 w 334174"/>
              <a:gd name="connsiteY134" fmla="*/ 6597650 h 6858000"/>
              <a:gd name="connsiteX135" fmla="*/ 293864 w 334174"/>
              <a:gd name="connsiteY135" fmla="*/ 6640512 h 6858000"/>
              <a:gd name="connsiteX136" fmla="*/ 310660 w 334174"/>
              <a:gd name="connsiteY136" fmla="*/ 6683375 h 6858000"/>
              <a:gd name="connsiteX137" fmla="*/ 320737 w 334174"/>
              <a:gd name="connsiteY137" fmla="*/ 6735762 h 6858000"/>
              <a:gd name="connsiteX138" fmla="*/ 329135 w 334174"/>
              <a:gd name="connsiteY138" fmla="*/ 6791325 h 6858000"/>
              <a:gd name="connsiteX139" fmla="*/ 334174 w 334174"/>
              <a:gd name="connsiteY139" fmla="*/ 6858000 h 6858000"/>
              <a:gd name="connsiteX140" fmla="*/ 189795 w 334174"/>
              <a:gd name="connsiteY140" fmla="*/ 6858000 h 6858000"/>
              <a:gd name="connsiteX141" fmla="*/ 184756 w 334174"/>
              <a:gd name="connsiteY141" fmla="*/ 6791325 h 6858000"/>
              <a:gd name="connsiteX142" fmla="*/ 176358 w 334174"/>
              <a:gd name="connsiteY142" fmla="*/ 6735762 h 6858000"/>
              <a:gd name="connsiteX143" fmla="*/ 166281 w 334174"/>
              <a:gd name="connsiteY143" fmla="*/ 6683375 h 6858000"/>
              <a:gd name="connsiteX144" fmla="*/ 149485 w 334174"/>
              <a:gd name="connsiteY144" fmla="*/ 6640512 h 6858000"/>
              <a:gd name="connsiteX145" fmla="*/ 132689 w 334174"/>
              <a:gd name="connsiteY145" fmla="*/ 6597650 h 6858000"/>
              <a:gd name="connsiteX146" fmla="*/ 112534 w 334174"/>
              <a:gd name="connsiteY146" fmla="*/ 6561137 h 6858000"/>
              <a:gd name="connsiteX147" fmla="*/ 92379 w 334174"/>
              <a:gd name="connsiteY147" fmla="*/ 6523037 h 6858000"/>
              <a:gd name="connsiteX148" fmla="*/ 73903 w 334174"/>
              <a:gd name="connsiteY148" fmla="*/ 6488112 h 6858000"/>
              <a:gd name="connsiteX149" fmla="*/ 55427 w 334174"/>
              <a:gd name="connsiteY149" fmla="*/ 6448425 h 6858000"/>
              <a:gd name="connsiteX150" fmla="*/ 38632 w 334174"/>
              <a:gd name="connsiteY150" fmla="*/ 6407150 h 6858000"/>
              <a:gd name="connsiteX151" fmla="*/ 23515 w 334174"/>
              <a:gd name="connsiteY151" fmla="*/ 6361112 h 6858000"/>
              <a:gd name="connsiteX152" fmla="*/ 11758 w 334174"/>
              <a:gd name="connsiteY152" fmla="*/ 6311900 h 6858000"/>
              <a:gd name="connsiteX153" fmla="*/ 3359 w 334174"/>
              <a:gd name="connsiteY153" fmla="*/ 6251575 h 6858000"/>
              <a:gd name="connsiteX154" fmla="*/ 0 w 334174"/>
              <a:gd name="connsiteY154" fmla="*/ 6183312 h 6858000"/>
              <a:gd name="connsiteX155" fmla="*/ 3359 w 334174"/>
              <a:gd name="connsiteY155" fmla="*/ 6113462 h 6858000"/>
              <a:gd name="connsiteX156" fmla="*/ 11758 w 334174"/>
              <a:gd name="connsiteY156" fmla="*/ 6056312 h 6858000"/>
              <a:gd name="connsiteX157" fmla="*/ 23515 w 334174"/>
              <a:gd name="connsiteY157" fmla="*/ 6003925 h 6858000"/>
              <a:gd name="connsiteX158" fmla="*/ 38632 w 334174"/>
              <a:gd name="connsiteY158" fmla="*/ 5956300 h 6858000"/>
              <a:gd name="connsiteX159" fmla="*/ 55427 w 334174"/>
              <a:gd name="connsiteY159" fmla="*/ 5915025 h 6858000"/>
              <a:gd name="connsiteX160" fmla="*/ 75583 w 334174"/>
              <a:gd name="connsiteY160" fmla="*/ 5876925 h 6858000"/>
              <a:gd name="connsiteX161" fmla="*/ 95738 w 334174"/>
              <a:gd name="connsiteY161" fmla="*/ 5840412 h 6858000"/>
              <a:gd name="connsiteX162" fmla="*/ 115893 w 334174"/>
              <a:gd name="connsiteY162" fmla="*/ 5802312 h 6858000"/>
              <a:gd name="connsiteX163" fmla="*/ 134368 w 334174"/>
              <a:gd name="connsiteY163" fmla="*/ 5762625 h 6858000"/>
              <a:gd name="connsiteX164" fmla="*/ 152844 w 334174"/>
              <a:gd name="connsiteY164" fmla="*/ 5721350 h 6858000"/>
              <a:gd name="connsiteX165" fmla="*/ 167960 w 334174"/>
              <a:gd name="connsiteY165" fmla="*/ 5675312 h 6858000"/>
              <a:gd name="connsiteX166" fmla="*/ 178038 w 334174"/>
              <a:gd name="connsiteY166" fmla="*/ 5622925 h 6858000"/>
              <a:gd name="connsiteX167" fmla="*/ 188115 w 334174"/>
              <a:gd name="connsiteY167" fmla="*/ 5562600 h 6858000"/>
              <a:gd name="connsiteX168" fmla="*/ 189795 w 334174"/>
              <a:gd name="connsiteY168" fmla="*/ 5494337 h 6858000"/>
              <a:gd name="connsiteX169" fmla="*/ 188115 w 334174"/>
              <a:gd name="connsiteY169" fmla="*/ 5426075 h 6858000"/>
              <a:gd name="connsiteX170" fmla="*/ 178038 w 334174"/>
              <a:gd name="connsiteY170" fmla="*/ 5365750 h 6858000"/>
              <a:gd name="connsiteX171" fmla="*/ 167960 w 334174"/>
              <a:gd name="connsiteY171" fmla="*/ 5313362 h 6858000"/>
              <a:gd name="connsiteX172" fmla="*/ 152844 w 334174"/>
              <a:gd name="connsiteY172" fmla="*/ 5268912 h 6858000"/>
              <a:gd name="connsiteX173" fmla="*/ 134368 w 334174"/>
              <a:gd name="connsiteY173" fmla="*/ 5226050 h 6858000"/>
              <a:gd name="connsiteX174" fmla="*/ 115893 w 334174"/>
              <a:gd name="connsiteY174" fmla="*/ 5186362 h 6858000"/>
              <a:gd name="connsiteX175" fmla="*/ 95738 w 334174"/>
              <a:gd name="connsiteY175" fmla="*/ 5149850 h 6858000"/>
              <a:gd name="connsiteX176" fmla="*/ 75583 w 334174"/>
              <a:gd name="connsiteY176" fmla="*/ 5114925 h 6858000"/>
              <a:gd name="connsiteX177" fmla="*/ 55427 w 334174"/>
              <a:gd name="connsiteY177" fmla="*/ 5075237 h 6858000"/>
              <a:gd name="connsiteX178" fmla="*/ 38632 w 334174"/>
              <a:gd name="connsiteY178" fmla="*/ 5033962 h 6858000"/>
              <a:gd name="connsiteX179" fmla="*/ 23515 w 334174"/>
              <a:gd name="connsiteY179" fmla="*/ 4987925 h 6858000"/>
              <a:gd name="connsiteX180" fmla="*/ 11758 w 334174"/>
              <a:gd name="connsiteY180" fmla="*/ 4935537 h 6858000"/>
              <a:gd name="connsiteX181" fmla="*/ 3359 w 334174"/>
              <a:gd name="connsiteY181" fmla="*/ 4875212 h 6858000"/>
              <a:gd name="connsiteX182" fmla="*/ 0 w 334174"/>
              <a:gd name="connsiteY182" fmla="*/ 4806950 h 6858000"/>
              <a:gd name="connsiteX183" fmla="*/ 3359 w 334174"/>
              <a:gd name="connsiteY183" fmla="*/ 4738687 h 6858000"/>
              <a:gd name="connsiteX184" fmla="*/ 11758 w 334174"/>
              <a:gd name="connsiteY184" fmla="*/ 4678362 h 6858000"/>
              <a:gd name="connsiteX185" fmla="*/ 23515 w 334174"/>
              <a:gd name="connsiteY185" fmla="*/ 4625975 h 6858000"/>
              <a:gd name="connsiteX186" fmla="*/ 38632 w 334174"/>
              <a:gd name="connsiteY186" fmla="*/ 4579937 h 6858000"/>
              <a:gd name="connsiteX187" fmla="*/ 55427 w 334174"/>
              <a:gd name="connsiteY187" fmla="*/ 4537075 h 6858000"/>
              <a:gd name="connsiteX188" fmla="*/ 75583 w 334174"/>
              <a:gd name="connsiteY188" fmla="*/ 4498975 h 6858000"/>
              <a:gd name="connsiteX189" fmla="*/ 115893 w 334174"/>
              <a:gd name="connsiteY189" fmla="*/ 4424362 h 6858000"/>
              <a:gd name="connsiteX190" fmla="*/ 134368 w 334174"/>
              <a:gd name="connsiteY190" fmla="*/ 4386262 h 6858000"/>
              <a:gd name="connsiteX191" fmla="*/ 152844 w 334174"/>
              <a:gd name="connsiteY191" fmla="*/ 4343400 h 6858000"/>
              <a:gd name="connsiteX192" fmla="*/ 167960 w 334174"/>
              <a:gd name="connsiteY192" fmla="*/ 4297362 h 6858000"/>
              <a:gd name="connsiteX193" fmla="*/ 178038 w 334174"/>
              <a:gd name="connsiteY193" fmla="*/ 4244975 h 6858000"/>
              <a:gd name="connsiteX194" fmla="*/ 188115 w 334174"/>
              <a:gd name="connsiteY194" fmla="*/ 4186237 h 6858000"/>
              <a:gd name="connsiteX195" fmla="*/ 189795 w 334174"/>
              <a:gd name="connsiteY195" fmla="*/ 4116387 h 6858000"/>
              <a:gd name="connsiteX196" fmla="*/ 188115 w 334174"/>
              <a:gd name="connsiteY196" fmla="*/ 4048125 h 6858000"/>
              <a:gd name="connsiteX197" fmla="*/ 178038 w 334174"/>
              <a:gd name="connsiteY197" fmla="*/ 3987800 h 6858000"/>
              <a:gd name="connsiteX198" fmla="*/ 167960 w 334174"/>
              <a:gd name="connsiteY198" fmla="*/ 3935412 h 6858000"/>
              <a:gd name="connsiteX199" fmla="*/ 152844 w 334174"/>
              <a:gd name="connsiteY199" fmla="*/ 3890962 h 6858000"/>
              <a:gd name="connsiteX200" fmla="*/ 134368 w 334174"/>
              <a:gd name="connsiteY200" fmla="*/ 3848100 h 6858000"/>
              <a:gd name="connsiteX201" fmla="*/ 115893 w 334174"/>
              <a:gd name="connsiteY201" fmla="*/ 3811587 h 6858000"/>
              <a:gd name="connsiteX202" fmla="*/ 75583 w 334174"/>
              <a:gd name="connsiteY202" fmla="*/ 3736975 h 6858000"/>
              <a:gd name="connsiteX203" fmla="*/ 55427 w 334174"/>
              <a:gd name="connsiteY203" fmla="*/ 3697287 h 6858000"/>
              <a:gd name="connsiteX204" fmla="*/ 38632 w 334174"/>
              <a:gd name="connsiteY204" fmla="*/ 3656012 h 6858000"/>
              <a:gd name="connsiteX205" fmla="*/ 23515 w 334174"/>
              <a:gd name="connsiteY205" fmla="*/ 3609975 h 6858000"/>
              <a:gd name="connsiteX206" fmla="*/ 11758 w 334174"/>
              <a:gd name="connsiteY206" fmla="*/ 3557587 h 6858000"/>
              <a:gd name="connsiteX207" fmla="*/ 3359 w 334174"/>
              <a:gd name="connsiteY207" fmla="*/ 3497262 h 6858000"/>
              <a:gd name="connsiteX208" fmla="*/ 0 w 334174"/>
              <a:gd name="connsiteY208" fmla="*/ 3427412 h 6858000"/>
              <a:gd name="connsiteX209" fmla="*/ 3359 w 334174"/>
              <a:gd name="connsiteY209" fmla="*/ 3360737 h 6858000"/>
              <a:gd name="connsiteX210" fmla="*/ 11758 w 334174"/>
              <a:gd name="connsiteY210" fmla="*/ 3300412 h 6858000"/>
              <a:gd name="connsiteX211" fmla="*/ 23515 w 334174"/>
              <a:gd name="connsiteY211" fmla="*/ 3248025 h 6858000"/>
              <a:gd name="connsiteX212" fmla="*/ 38632 w 334174"/>
              <a:gd name="connsiteY212" fmla="*/ 3201987 h 6858000"/>
              <a:gd name="connsiteX213" fmla="*/ 55427 w 334174"/>
              <a:gd name="connsiteY213" fmla="*/ 3160712 h 6858000"/>
              <a:gd name="connsiteX214" fmla="*/ 75583 w 334174"/>
              <a:gd name="connsiteY214" fmla="*/ 3121025 h 6858000"/>
              <a:gd name="connsiteX215" fmla="*/ 95738 w 334174"/>
              <a:gd name="connsiteY215" fmla="*/ 3084512 h 6858000"/>
              <a:gd name="connsiteX216" fmla="*/ 115893 w 334174"/>
              <a:gd name="connsiteY216" fmla="*/ 3046412 h 6858000"/>
              <a:gd name="connsiteX217" fmla="*/ 134368 w 334174"/>
              <a:gd name="connsiteY217" fmla="*/ 3009900 h 6858000"/>
              <a:gd name="connsiteX218" fmla="*/ 152844 w 334174"/>
              <a:gd name="connsiteY218" fmla="*/ 2967037 h 6858000"/>
              <a:gd name="connsiteX219" fmla="*/ 167960 w 334174"/>
              <a:gd name="connsiteY219" fmla="*/ 2922587 h 6858000"/>
              <a:gd name="connsiteX220" fmla="*/ 178038 w 334174"/>
              <a:gd name="connsiteY220" fmla="*/ 2868612 h 6858000"/>
              <a:gd name="connsiteX221" fmla="*/ 188115 w 334174"/>
              <a:gd name="connsiteY221" fmla="*/ 2809875 h 6858000"/>
              <a:gd name="connsiteX222" fmla="*/ 189795 w 334174"/>
              <a:gd name="connsiteY222" fmla="*/ 2741612 h 6858000"/>
              <a:gd name="connsiteX223" fmla="*/ 188115 w 334174"/>
              <a:gd name="connsiteY223" fmla="*/ 2671762 h 6858000"/>
              <a:gd name="connsiteX224" fmla="*/ 178038 w 334174"/>
              <a:gd name="connsiteY224" fmla="*/ 2613025 h 6858000"/>
              <a:gd name="connsiteX225" fmla="*/ 167960 w 334174"/>
              <a:gd name="connsiteY225" fmla="*/ 2560637 h 6858000"/>
              <a:gd name="connsiteX226" fmla="*/ 152844 w 334174"/>
              <a:gd name="connsiteY226" fmla="*/ 2513012 h 6858000"/>
              <a:gd name="connsiteX227" fmla="*/ 134368 w 334174"/>
              <a:gd name="connsiteY227" fmla="*/ 2471737 h 6858000"/>
              <a:gd name="connsiteX228" fmla="*/ 115893 w 334174"/>
              <a:gd name="connsiteY228" fmla="*/ 2433637 h 6858000"/>
              <a:gd name="connsiteX229" fmla="*/ 95738 w 334174"/>
              <a:gd name="connsiteY229" fmla="*/ 2395537 h 6858000"/>
              <a:gd name="connsiteX230" fmla="*/ 75583 w 334174"/>
              <a:gd name="connsiteY230" fmla="*/ 2359025 h 6858000"/>
              <a:gd name="connsiteX231" fmla="*/ 55427 w 334174"/>
              <a:gd name="connsiteY231" fmla="*/ 2319337 h 6858000"/>
              <a:gd name="connsiteX232" fmla="*/ 38632 w 334174"/>
              <a:gd name="connsiteY232" fmla="*/ 2278062 h 6858000"/>
              <a:gd name="connsiteX233" fmla="*/ 23515 w 334174"/>
              <a:gd name="connsiteY233" fmla="*/ 2232025 h 6858000"/>
              <a:gd name="connsiteX234" fmla="*/ 11758 w 334174"/>
              <a:gd name="connsiteY234" fmla="*/ 2179637 h 6858000"/>
              <a:gd name="connsiteX235" fmla="*/ 3359 w 334174"/>
              <a:gd name="connsiteY235" fmla="*/ 2119312 h 6858000"/>
              <a:gd name="connsiteX236" fmla="*/ 0 w 334174"/>
              <a:gd name="connsiteY236" fmla="*/ 2051050 h 6858000"/>
              <a:gd name="connsiteX237" fmla="*/ 3359 w 334174"/>
              <a:gd name="connsiteY237" fmla="*/ 1982787 h 6858000"/>
              <a:gd name="connsiteX238" fmla="*/ 11758 w 334174"/>
              <a:gd name="connsiteY238" fmla="*/ 1922462 h 6858000"/>
              <a:gd name="connsiteX239" fmla="*/ 23515 w 334174"/>
              <a:gd name="connsiteY239" fmla="*/ 1870075 h 6858000"/>
              <a:gd name="connsiteX240" fmla="*/ 38632 w 334174"/>
              <a:gd name="connsiteY240" fmla="*/ 1824037 h 6858000"/>
              <a:gd name="connsiteX241" fmla="*/ 55427 w 334174"/>
              <a:gd name="connsiteY241" fmla="*/ 1782762 h 6858000"/>
              <a:gd name="connsiteX242" fmla="*/ 75583 w 334174"/>
              <a:gd name="connsiteY242" fmla="*/ 1743075 h 6858000"/>
              <a:gd name="connsiteX243" fmla="*/ 95738 w 334174"/>
              <a:gd name="connsiteY243" fmla="*/ 1708150 h 6858000"/>
              <a:gd name="connsiteX244" fmla="*/ 115893 w 334174"/>
              <a:gd name="connsiteY244" fmla="*/ 1671637 h 6858000"/>
              <a:gd name="connsiteX245" fmla="*/ 134368 w 334174"/>
              <a:gd name="connsiteY245" fmla="*/ 1631950 h 6858000"/>
              <a:gd name="connsiteX246" fmla="*/ 152844 w 334174"/>
              <a:gd name="connsiteY246" fmla="*/ 1589087 h 6858000"/>
              <a:gd name="connsiteX247" fmla="*/ 167960 w 334174"/>
              <a:gd name="connsiteY247" fmla="*/ 1544637 h 6858000"/>
              <a:gd name="connsiteX248" fmla="*/ 178038 w 334174"/>
              <a:gd name="connsiteY248" fmla="*/ 1492250 h 6858000"/>
              <a:gd name="connsiteX249" fmla="*/ 188115 w 334174"/>
              <a:gd name="connsiteY249" fmla="*/ 1431925 h 6858000"/>
              <a:gd name="connsiteX250" fmla="*/ 189795 w 334174"/>
              <a:gd name="connsiteY250" fmla="*/ 1363662 h 6858000"/>
              <a:gd name="connsiteX251" fmla="*/ 188115 w 334174"/>
              <a:gd name="connsiteY251" fmla="*/ 1295400 h 6858000"/>
              <a:gd name="connsiteX252" fmla="*/ 178038 w 334174"/>
              <a:gd name="connsiteY252" fmla="*/ 1235075 h 6858000"/>
              <a:gd name="connsiteX253" fmla="*/ 167960 w 334174"/>
              <a:gd name="connsiteY253" fmla="*/ 1182687 h 6858000"/>
              <a:gd name="connsiteX254" fmla="*/ 152844 w 334174"/>
              <a:gd name="connsiteY254" fmla="*/ 1136650 h 6858000"/>
              <a:gd name="connsiteX255" fmla="*/ 134368 w 334174"/>
              <a:gd name="connsiteY255" fmla="*/ 1095375 h 6858000"/>
              <a:gd name="connsiteX256" fmla="*/ 115893 w 334174"/>
              <a:gd name="connsiteY256" fmla="*/ 1055687 h 6858000"/>
              <a:gd name="connsiteX257" fmla="*/ 95738 w 334174"/>
              <a:gd name="connsiteY257" fmla="*/ 1017587 h 6858000"/>
              <a:gd name="connsiteX258" fmla="*/ 75583 w 334174"/>
              <a:gd name="connsiteY258" fmla="*/ 981075 h 6858000"/>
              <a:gd name="connsiteX259" fmla="*/ 55427 w 334174"/>
              <a:gd name="connsiteY259" fmla="*/ 942975 h 6858000"/>
              <a:gd name="connsiteX260" fmla="*/ 38632 w 334174"/>
              <a:gd name="connsiteY260" fmla="*/ 901700 h 6858000"/>
              <a:gd name="connsiteX261" fmla="*/ 23515 w 334174"/>
              <a:gd name="connsiteY261" fmla="*/ 854075 h 6858000"/>
              <a:gd name="connsiteX262" fmla="*/ 11758 w 334174"/>
              <a:gd name="connsiteY262" fmla="*/ 801687 h 6858000"/>
              <a:gd name="connsiteX263" fmla="*/ 3359 w 334174"/>
              <a:gd name="connsiteY263" fmla="*/ 744537 h 6858000"/>
              <a:gd name="connsiteX264" fmla="*/ 0 w 334174"/>
              <a:gd name="connsiteY264" fmla="*/ 673100 h 6858000"/>
              <a:gd name="connsiteX265" fmla="*/ 3359 w 334174"/>
              <a:gd name="connsiteY265" fmla="*/ 606425 h 6858000"/>
              <a:gd name="connsiteX266" fmla="*/ 11758 w 334174"/>
              <a:gd name="connsiteY266" fmla="*/ 546100 h 6858000"/>
              <a:gd name="connsiteX267" fmla="*/ 23515 w 334174"/>
              <a:gd name="connsiteY267" fmla="*/ 496887 h 6858000"/>
              <a:gd name="connsiteX268" fmla="*/ 38632 w 334174"/>
              <a:gd name="connsiteY268" fmla="*/ 450850 h 6858000"/>
              <a:gd name="connsiteX269" fmla="*/ 55427 w 334174"/>
              <a:gd name="connsiteY269" fmla="*/ 409575 h 6858000"/>
              <a:gd name="connsiteX270" fmla="*/ 73903 w 334174"/>
              <a:gd name="connsiteY270" fmla="*/ 369887 h 6858000"/>
              <a:gd name="connsiteX271" fmla="*/ 92379 w 334174"/>
              <a:gd name="connsiteY271" fmla="*/ 334962 h 6858000"/>
              <a:gd name="connsiteX272" fmla="*/ 112534 w 334174"/>
              <a:gd name="connsiteY272" fmla="*/ 296862 h 6858000"/>
              <a:gd name="connsiteX273" fmla="*/ 132689 w 334174"/>
              <a:gd name="connsiteY273" fmla="*/ 260350 h 6858000"/>
              <a:gd name="connsiteX274" fmla="*/ 149485 w 334174"/>
              <a:gd name="connsiteY274" fmla="*/ 217487 h 6858000"/>
              <a:gd name="connsiteX275" fmla="*/ 166281 w 334174"/>
              <a:gd name="connsiteY275" fmla="*/ 174625 h 6858000"/>
              <a:gd name="connsiteX276" fmla="*/ 176358 w 334174"/>
              <a:gd name="connsiteY276" fmla="*/ 122237 h 6858000"/>
              <a:gd name="connsiteX277" fmla="*/ 184756 w 334174"/>
              <a:gd name="connsiteY277" fmla="*/ 66675 h 6858000"/>
              <a:gd name="connsiteX278" fmla="*/ 189795 w 334174"/>
              <a:gd name="connsiteY27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</a:cxnLst>
            <a:rect l="l" t="t" r="r" b="b"/>
            <a:pathLst>
              <a:path w="334174" h="6858000">
                <a:moveTo>
                  <a:pt x="189795" y="0"/>
                </a:moveTo>
                <a:lnTo>
                  <a:pt x="334174" y="0"/>
                </a:lnTo>
                <a:lnTo>
                  <a:pt x="329135" y="66675"/>
                </a:lnTo>
                <a:lnTo>
                  <a:pt x="320737" y="122237"/>
                </a:lnTo>
                <a:lnTo>
                  <a:pt x="310660" y="174625"/>
                </a:lnTo>
                <a:lnTo>
                  <a:pt x="293864" y="217487"/>
                </a:lnTo>
                <a:lnTo>
                  <a:pt x="277068" y="260350"/>
                </a:lnTo>
                <a:lnTo>
                  <a:pt x="256913" y="296862"/>
                </a:lnTo>
                <a:lnTo>
                  <a:pt x="236758" y="334962"/>
                </a:lnTo>
                <a:lnTo>
                  <a:pt x="218282" y="369887"/>
                </a:lnTo>
                <a:lnTo>
                  <a:pt x="199806" y="409575"/>
                </a:lnTo>
                <a:lnTo>
                  <a:pt x="183011" y="450850"/>
                </a:lnTo>
                <a:lnTo>
                  <a:pt x="167894" y="496887"/>
                </a:lnTo>
                <a:lnTo>
                  <a:pt x="156137" y="546100"/>
                </a:lnTo>
                <a:lnTo>
                  <a:pt x="147738" y="606425"/>
                </a:lnTo>
                <a:lnTo>
                  <a:pt x="144379" y="673100"/>
                </a:lnTo>
                <a:lnTo>
                  <a:pt x="147738" y="744537"/>
                </a:lnTo>
                <a:lnTo>
                  <a:pt x="156137" y="801687"/>
                </a:lnTo>
                <a:lnTo>
                  <a:pt x="167894" y="854075"/>
                </a:lnTo>
                <a:lnTo>
                  <a:pt x="183011" y="901700"/>
                </a:lnTo>
                <a:lnTo>
                  <a:pt x="199806" y="942975"/>
                </a:lnTo>
                <a:lnTo>
                  <a:pt x="219962" y="981075"/>
                </a:lnTo>
                <a:lnTo>
                  <a:pt x="240117" y="1017587"/>
                </a:lnTo>
                <a:lnTo>
                  <a:pt x="260272" y="1055687"/>
                </a:lnTo>
                <a:lnTo>
                  <a:pt x="278747" y="1095375"/>
                </a:lnTo>
                <a:lnTo>
                  <a:pt x="297223" y="1136650"/>
                </a:lnTo>
                <a:lnTo>
                  <a:pt x="312339" y="1182687"/>
                </a:lnTo>
                <a:lnTo>
                  <a:pt x="322417" y="1235075"/>
                </a:lnTo>
                <a:lnTo>
                  <a:pt x="332494" y="1295400"/>
                </a:lnTo>
                <a:lnTo>
                  <a:pt x="334174" y="1363662"/>
                </a:lnTo>
                <a:lnTo>
                  <a:pt x="332494" y="1431925"/>
                </a:lnTo>
                <a:lnTo>
                  <a:pt x="322417" y="1492250"/>
                </a:lnTo>
                <a:lnTo>
                  <a:pt x="312339" y="1544637"/>
                </a:lnTo>
                <a:lnTo>
                  <a:pt x="297223" y="1589087"/>
                </a:lnTo>
                <a:lnTo>
                  <a:pt x="278747" y="1631950"/>
                </a:lnTo>
                <a:lnTo>
                  <a:pt x="260272" y="1671637"/>
                </a:lnTo>
                <a:lnTo>
                  <a:pt x="240117" y="1708150"/>
                </a:lnTo>
                <a:lnTo>
                  <a:pt x="219962" y="1743075"/>
                </a:lnTo>
                <a:lnTo>
                  <a:pt x="199806" y="1782762"/>
                </a:lnTo>
                <a:lnTo>
                  <a:pt x="183011" y="1824037"/>
                </a:lnTo>
                <a:lnTo>
                  <a:pt x="167894" y="1870075"/>
                </a:lnTo>
                <a:lnTo>
                  <a:pt x="156137" y="1922462"/>
                </a:lnTo>
                <a:lnTo>
                  <a:pt x="147738" y="1982787"/>
                </a:lnTo>
                <a:lnTo>
                  <a:pt x="144379" y="2051050"/>
                </a:lnTo>
                <a:lnTo>
                  <a:pt x="147738" y="2119312"/>
                </a:lnTo>
                <a:lnTo>
                  <a:pt x="156137" y="2179637"/>
                </a:lnTo>
                <a:lnTo>
                  <a:pt x="167894" y="2232025"/>
                </a:lnTo>
                <a:lnTo>
                  <a:pt x="183011" y="2278062"/>
                </a:lnTo>
                <a:lnTo>
                  <a:pt x="199806" y="2319337"/>
                </a:lnTo>
                <a:lnTo>
                  <a:pt x="219962" y="2359025"/>
                </a:lnTo>
                <a:lnTo>
                  <a:pt x="240117" y="2395537"/>
                </a:lnTo>
                <a:lnTo>
                  <a:pt x="260272" y="2433637"/>
                </a:lnTo>
                <a:lnTo>
                  <a:pt x="278747" y="2471737"/>
                </a:lnTo>
                <a:lnTo>
                  <a:pt x="297223" y="2513012"/>
                </a:lnTo>
                <a:lnTo>
                  <a:pt x="312339" y="2560637"/>
                </a:lnTo>
                <a:lnTo>
                  <a:pt x="322417" y="2613025"/>
                </a:lnTo>
                <a:lnTo>
                  <a:pt x="332494" y="2671762"/>
                </a:lnTo>
                <a:lnTo>
                  <a:pt x="334174" y="2741612"/>
                </a:lnTo>
                <a:lnTo>
                  <a:pt x="332494" y="2809875"/>
                </a:lnTo>
                <a:lnTo>
                  <a:pt x="322417" y="2868612"/>
                </a:lnTo>
                <a:lnTo>
                  <a:pt x="312339" y="2922587"/>
                </a:lnTo>
                <a:lnTo>
                  <a:pt x="297223" y="2967037"/>
                </a:lnTo>
                <a:lnTo>
                  <a:pt x="278747" y="3009900"/>
                </a:lnTo>
                <a:lnTo>
                  <a:pt x="260272" y="3046412"/>
                </a:lnTo>
                <a:lnTo>
                  <a:pt x="240117" y="3084512"/>
                </a:lnTo>
                <a:lnTo>
                  <a:pt x="219962" y="3121025"/>
                </a:lnTo>
                <a:lnTo>
                  <a:pt x="199806" y="3160712"/>
                </a:lnTo>
                <a:lnTo>
                  <a:pt x="183011" y="3201987"/>
                </a:lnTo>
                <a:lnTo>
                  <a:pt x="167894" y="3248025"/>
                </a:lnTo>
                <a:lnTo>
                  <a:pt x="156137" y="3300412"/>
                </a:lnTo>
                <a:lnTo>
                  <a:pt x="147738" y="3360737"/>
                </a:lnTo>
                <a:lnTo>
                  <a:pt x="144379" y="3427412"/>
                </a:lnTo>
                <a:lnTo>
                  <a:pt x="147738" y="3497262"/>
                </a:lnTo>
                <a:lnTo>
                  <a:pt x="156137" y="3557587"/>
                </a:lnTo>
                <a:lnTo>
                  <a:pt x="167894" y="3609975"/>
                </a:lnTo>
                <a:lnTo>
                  <a:pt x="183011" y="3656012"/>
                </a:lnTo>
                <a:lnTo>
                  <a:pt x="199806" y="3697287"/>
                </a:lnTo>
                <a:lnTo>
                  <a:pt x="219962" y="3736975"/>
                </a:lnTo>
                <a:lnTo>
                  <a:pt x="260272" y="3811587"/>
                </a:lnTo>
                <a:lnTo>
                  <a:pt x="278747" y="3848100"/>
                </a:lnTo>
                <a:lnTo>
                  <a:pt x="297223" y="3890962"/>
                </a:lnTo>
                <a:lnTo>
                  <a:pt x="312339" y="3935412"/>
                </a:lnTo>
                <a:lnTo>
                  <a:pt x="322417" y="3987800"/>
                </a:lnTo>
                <a:lnTo>
                  <a:pt x="332494" y="4048125"/>
                </a:lnTo>
                <a:lnTo>
                  <a:pt x="334174" y="4116387"/>
                </a:lnTo>
                <a:lnTo>
                  <a:pt x="332494" y="4186237"/>
                </a:lnTo>
                <a:lnTo>
                  <a:pt x="322417" y="4244975"/>
                </a:lnTo>
                <a:lnTo>
                  <a:pt x="312339" y="4297362"/>
                </a:lnTo>
                <a:lnTo>
                  <a:pt x="297223" y="4343400"/>
                </a:lnTo>
                <a:lnTo>
                  <a:pt x="278747" y="4386262"/>
                </a:lnTo>
                <a:lnTo>
                  <a:pt x="260272" y="4424362"/>
                </a:lnTo>
                <a:lnTo>
                  <a:pt x="219962" y="4498975"/>
                </a:lnTo>
                <a:lnTo>
                  <a:pt x="199806" y="4537075"/>
                </a:lnTo>
                <a:lnTo>
                  <a:pt x="183011" y="4579937"/>
                </a:lnTo>
                <a:lnTo>
                  <a:pt x="167894" y="4625975"/>
                </a:lnTo>
                <a:lnTo>
                  <a:pt x="156137" y="4678362"/>
                </a:lnTo>
                <a:lnTo>
                  <a:pt x="147738" y="4738687"/>
                </a:lnTo>
                <a:lnTo>
                  <a:pt x="144379" y="4806950"/>
                </a:lnTo>
                <a:lnTo>
                  <a:pt x="147738" y="4875212"/>
                </a:lnTo>
                <a:lnTo>
                  <a:pt x="156137" y="4935537"/>
                </a:lnTo>
                <a:lnTo>
                  <a:pt x="167894" y="4987925"/>
                </a:lnTo>
                <a:lnTo>
                  <a:pt x="183011" y="5033962"/>
                </a:lnTo>
                <a:lnTo>
                  <a:pt x="199806" y="5075237"/>
                </a:lnTo>
                <a:lnTo>
                  <a:pt x="219962" y="5114925"/>
                </a:lnTo>
                <a:lnTo>
                  <a:pt x="240117" y="5149850"/>
                </a:lnTo>
                <a:lnTo>
                  <a:pt x="260272" y="5186362"/>
                </a:lnTo>
                <a:lnTo>
                  <a:pt x="278747" y="5226050"/>
                </a:lnTo>
                <a:lnTo>
                  <a:pt x="297223" y="5268912"/>
                </a:lnTo>
                <a:lnTo>
                  <a:pt x="312339" y="5313362"/>
                </a:lnTo>
                <a:lnTo>
                  <a:pt x="322417" y="5365750"/>
                </a:lnTo>
                <a:lnTo>
                  <a:pt x="332494" y="5426075"/>
                </a:lnTo>
                <a:lnTo>
                  <a:pt x="334174" y="5494337"/>
                </a:lnTo>
                <a:lnTo>
                  <a:pt x="332494" y="5562600"/>
                </a:lnTo>
                <a:lnTo>
                  <a:pt x="322417" y="5622925"/>
                </a:lnTo>
                <a:lnTo>
                  <a:pt x="312339" y="5675312"/>
                </a:lnTo>
                <a:lnTo>
                  <a:pt x="297223" y="5721350"/>
                </a:lnTo>
                <a:lnTo>
                  <a:pt x="278747" y="5762625"/>
                </a:lnTo>
                <a:lnTo>
                  <a:pt x="260272" y="5802312"/>
                </a:lnTo>
                <a:lnTo>
                  <a:pt x="240117" y="5840412"/>
                </a:lnTo>
                <a:lnTo>
                  <a:pt x="219962" y="5876925"/>
                </a:lnTo>
                <a:lnTo>
                  <a:pt x="199806" y="5915025"/>
                </a:lnTo>
                <a:lnTo>
                  <a:pt x="183011" y="5956300"/>
                </a:lnTo>
                <a:lnTo>
                  <a:pt x="167894" y="6003925"/>
                </a:lnTo>
                <a:lnTo>
                  <a:pt x="156137" y="6056312"/>
                </a:lnTo>
                <a:lnTo>
                  <a:pt x="147738" y="6113462"/>
                </a:lnTo>
                <a:lnTo>
                  <a:pt x="144379" y="6183312"/>
                </a:lnTo>
                <a:lnTo>
                  <a:pt x="147738" y="6251575"/>
                </a:lnTo>
                <a:lnTo>
                  <a:pt x="156137" y="6311900"/>
                </a:lnTo>
                <a:lnTo>
                  <a:pt x="167894" y="6361112"/>
                </a:lnTo>
                <a:lnTo>
                  <a:pt x="183011" y="6407150"/>
                </a:lnTo>
                <a:lnTo>
                  <a:pt x="199806" y="6448425"/>
                </a:lnTo>
                <a:lnTo>
                  <a:pt x="218282" y="6488112"/>
                </a:lnTo>
                <a:lnTo>
                  <a:pt x="236758" y="6523037"/>
                </a:lnTo>
                <a:lnTo>
                  <a:pt x="256913" y="6561137"/>
                </a:lnTo>
                <a:lnTo>
                  <a:pt x="277068" y="6597650"/>
                </a:lnTo>
                <a:lnTo>
                  <a:pt x="293864" y="6640512"/>
                </a:lnTo>
                <a:lnTo>
                  <a:pt x="310660" y="6683375"/>
                </a:lnTo>
                <a:lnTo>
                  <a:pt x="320737" y="6735762"/>
                </a:lnTo>
                <a:lnTo>
                  <a:pt x="329135" y="6791325"/>
                </a:lnTo>
                <a:lnTo>
                  <a:pt x="334174" y="6858000"/>
                </a:lnTo>
                <a:lnTo>
                  <a:pt x="189795" y="6858000"/>
                </a:lnTo>
                <a:lnTo>
                  <a:pt x="184756" y="6791325"/>
                </a:lnTo>
                <a:lnTo>
                  <a:pt x="176358" y="6735762"/>
                </a:lnTo>
                <a:lnTo>
                  <a:pt x="166281" y="6683375"/>
                </a:lnTo>
                <a:lnTo>
                  <a:pt x="149485" y="6640512"/>
                </a:lnTo>
                <a:lnTo>
                  <a:pt x="132689" y="6597650"/>
                </a:lnTo>
                <a:lnTo>
                  <a:pt x="112534" y="6561137"/>
                </a:lnTo>
                <a:lnTo>
                  <a:pt x="92379" y="6523037"/>
                </a:lnTo>
                <a:lnTo>
                  <a:pt x="73903" y="6488112"/>
                </a:lnTo>
                <a:lnTo>
                  <a:pt x="55427" y="6448425"/>
                </a:lnTo>
                <a:lnTo>
                  <a:pt x="38632" y="6407150"/>
                </a:lnTo>
                <a:lnTo>
                  <a:pt x="23515" y="6361112"/>
                </a:lnTo>
                <a:lnTo>
                  <a:pt x="11758" y="6311900"/>
                </a:lnTo>
                <a:lnTo>
                  <a:pt x="3359" y="6251575"/>
                </a:lnTo>
                <a:lnTo>
                  <a:pt x="0" y="6183312"/>
                </a:lnTo>
                <a:lnTo>
                  <a:pt x="3359" y="6113462"/>
                </a:lnTo>
                <a:lnTo>
                  <a:pt x="11758" y="6056312"/>
                </a:lnTo>
                <a:lnTo>
                  <a:pt x="23515" y="6003925"/>
                </a:lnTo>
                <a:lnTo>
                  <a:pt x="38632" y="5956300"/>
                </a:lnTo>
                <a:lnTo>
                  <a:pt x="55427" y="5915025"/>
                </a:lnTo>
                <a:lnTo>
                  <a:pt x="75583" y="5876925"/>
                </a:lnTo>
                <a:lnTo>
                  <a:pt x="95738" y="5840412"/>
                </a:lnTo>
                <a:lnTo>
                  <a:pt x="115893" y="5802312"/>
                </a:lnTo>
                <a:lnTo>
                  <a:pt x="134368" y="5762625"/>
                </a:lnTo>
                <a:lnTo>
                  <a:pt x="152844" y="5721350"/>
                </a:lnTo>
                <a:lnTo>
                  <a:pt x="167960" y="5675312"/>
                </a:lnTo>
                <a:lnTo>
                  <a:pt x="178038" y="5622925"/>
                </a:lnTo>
                <a:lnTo>
                  <a:pt x="188115" y="5562600"/>
                </a:lnTo>
                <a:lnTo>
                  <a:pt x="189795" y="5494337"/>
                </a:lnTo>
                <a:lnTo>
                  <a:pt x="188115" y="5426075"/>
                </a:lnTo>
                <a:lnTo>
                  <a:pt x="178038" y="5365750"/>
                </a:lnTo>
                <a:lnTo>
                  <a:pt x="167960" y="5313362"/>
                </a:lnTo>
                <a:lnTo>
                  <a:pt x="152844" y="5268912"/>
                </a:lnTo>
                <a:lnTo>
                  <a:pt x="134368" y="5226050"/>
                </a:lnTo>
                <a:lnTo>
                  <a:pt x="115893" y="5186362"/>
                </a:lnTo>
                <a:lnTo>
                  <a:pt x="95738" y="5149850"/>
                </a:lnTo>
                <a:lnTo>
                  <a:pt x="75583" y="5114925"/>
                </a:lnTo>
                <a:lnTo>
                  <a:pt x="55427" y="5075237"/>
                </a:lnTo>
                <a:lnTo>
                  <a:pt x="38632" y="5033962"/>
                </a:lnTo>
                <a:lnTo>
                  <a:pt x="23515" y="4987925"/>
                </a:lnTo>
                <a:lnTo>
                  <a:pt x="11758" y="4935537"/>
                </a:lnTo>
                <a:lnTo>
                  <a:pt x="3359" y="4875212"/>
                </a:lnTo>
                <a:lnTo>
                  <a:pt x="0" y="4806950"/>
                </a:lnTo>
                <a:lnTo>
                  <a:pt x="3359" y="4738687"/>
                </a:lnTo>
                <a:lnTo>
                  <a:pt x="11758" y="4678362"/>
                </a:lnTo>
                <a:lnTo>
                  <a:pt x="23515" y="4625975"/>
                </a:lnTo>
                <a:lnTo>
                  <a:pt x="38632" y="4579937"/>
                </a:lnTo>
                <a:lnTo>
                  <a:pt x="55427" y="4537075"/>
                </a:lnTo>
                <a:lnTo>
                  <a:pt x="75583" y="4498975"/>
                </a:lnTo>
                <a:lnTo>
                  <a:pt x="115893" y="4424362"/>
                </a:lnTo>
                <a:lnTo>
                  <a:pt x="134368" y="4386262"/>
                </a:lnTo>
                <a:lnTo>
                  <a:pt x="152844" y="4343400"/>
                </a:lnTo>
                <a:lnTo>
                  <a:pt x="167960" y="4297362"/>
                </a:lnTo>
                <a:lnTo>
                  <a:pt x="178038" y="4244975"/>
                </a:lnTo>
                <a:lnTo>
                  <a:pt x="188115" y="4186237"/>
                </a:lnTo>
                <a:lnTo>
                  <a:pt x="189795" y="4116387"/>
                </a:lnTo>
                <a:lnTo>
                  <a:pt x="188115" y="4048125"/>
                </a:lnTo>
                <a:lnTo>
                  <a:pt x="178038" y="3987800"/>
                </a:lnTo>
                <a:lnTo>
                  <a:pt x="167960" y="3935412"/>
                </a:lnTo>
                <a:lnTo>
                  <a:pt x="152844" y="3890962"/>
                </a:lnTo>
                <a:lnTo>
                  <a:pt x="134368" y="3848100"/>
                </a:lnTo>
                <a:lnTo>
                  <a:pt x="115893" y="3811587"/>
                </a:lnTo>
                <a:lnTo>
                  <a:pt x="75583" y="3736975"/>
                </a:lnTo>
                <a:lnTo>
                  <a:pt x="55427" y="3697287"/>
                </a:lnTo>
                <a:lnTo>
                  <a:pt x="38632" y="3656012"/>
                </a:lnTo>
                <a:lnTo>
                  <a:pt x="23515" y="3609975"/>
                </a:lnTo>
                <a:lnTo>
                  <a:pt x="11758" y="3557587"/>
                </a:lnTo>
                <a:lnTo>
                  <a:pt x="3359" y="3497262"/>
                </a:lnTo>
                <a:lnTo>
                  <a:pt x="0" y="3427412"/>
                </a:lnTo>
                <a:lnTo>
                  <a:pt x="3359" y="3360737"/>
                </a:lnTo>
                <a:lnTo>
                  <a:pt x="11758" y="3300412"/>
                </a:lnTo>
                <a:lnTo>
                  <a:pt x="23515" y="3248025"/>
                </a:lnTo>
                <a:lnTo>
                  <a:pt x="38632" y="3201987"/>
                </a:lnTo>
                <a:lnTo>
                  <a:pt x="55427" y="3160712"/>
                </a:lnTo>
                <a:lnTo>
                  <a:pt x="75583" y="3121025"/>
                </a:lnTo>
                <a:lnTo>
                  <a:pt x="95738" y="3084512"/>
                </a:lnTo>
                <a:lnTo>
                  <a:pt x="115893" y="3046412"/>
                </a:lnTo>
                <a:lnTo>
                  <a:pt x="134368" y="3009900"/>
                </a:lnTo>
                <a:lnTo>
                  <a:pt x="152844" y="2967037"/>
                </a:lnTo>
                <a:lnTo>
                  <a:pt x="167960" y="2922587"/>
                </a:lnTo>
                <a:lnTo>
                  <a:pt x="178038" y="2868612"/>
                </a:lnTo>
                <a:lnTo>
                  <a:pt x="188115" y="2809875"/>
                </a:lnTo>
                <a:lnTo>
                  <a:pt x="189795" y="2741612"/>
                </a:lnTo>
                <a:lnTo>
                  <a:pt x="188115" y="2671762"/>
                </a:lnTo>
                <a:lnTo>
                  <a:pt x="178038" y="2613025"/>
                </a:lnTo>
                <a:lnTo>
                  <a:pt x="167960" y="2560637"/>
                </a:lnTo>
                <a:lnTo>
                  <a:pt x="152844" y="2513012"/>
                </a:lnTo>
                <a:lnTo>
                  <a:pt x="134368" y="2471737"/>
                </a:lnTo>
                <a:lnTo>
                  <a:pt x="115893" y="2433637"/>
                </a:lnTo>
                <a:lnTo>
                  <a:pt x="95738" y="2395537"/>
                </a:lnTo>
                <a:lnTo>
                  <a:pt x="75583" y="2359025"/>
                </a:lnTo>
                <a:lnTo>
                  <a:pt x="55427" y="2319337"/>
                </a:lnTo>
                <a:lnTo>
                  <a:pt x="38632" y="2278062"/>
                </a:lnTo>
                <a:lnTo>
                  <a:pt x="23515" y="2232025"/>
                </a:lnTo>
                <a:lnTo>
                  <a:pt x="11758" y="2179637"/>
                </a:lnTo>
                <a:lnTo>
                  <a:pt x="3359" y="2119312"/>
                </a:lnTo>
                <a:lnTo>
                  <a:pt x="0" y="2051050"/>
                </a:lnTo>
                <a:lnTo>
                  <a:pt x="3359" y="1982787"/>
                </a:lnTo>
                <a:lnTo>
                  <a:pt x="11758" y="1922462"/>
                </a:lnTo>
                <a:lnTo>
                  <a:pt x="23515" y="1870075"/>
                </a:lnTo>
                <a:lnTo>
                  <a:pt x="38632" y="1824037"/>
                </a:lnTo>
                <a:lnTo>
                  <a:pt x="55427" y="1782762"/>
                </a:lnTo>
                <a:lnTo>
                  <a:pt x="75583" y="1743075"/>
                </a:lnTo>
                <a:lnTo>
                  <a:pt x="95738" y="1708150"/>
                </a:lnTo>
                <a:lnTo>
                  <a:pt x="115893" y="1671637"/>
                </a:lnTo>
                <a:lnTo>
                  <a:pt x="134368" y="1631950"/>
                </a:lnTo>
                <a:lnTo>
                  <a:pt x="152844" y="1589087"/>
                </a:lnTo>
                <a:lnTo>
                  <a:pt x="167960" y="1544637"/>
                </a:lnTo>
                <a:lnTo>
                  <a:pt x="178038" y="1492250"/>
                </a:lnTo>
                <a:lnTo>
                  <a:pt x="188115" y="1431925"/>
                </a:lnTo>
                <a:lnTo>
                  <a:pt x="189795" y="1363662"/>
                </a:lnTo>
                <a:lnTo>
                  <a:pt x="188115" y="1295400"/>
                </a:lnTo>
                <a:lnTo>
                  <a:pt x="178038" y="1235075"/>
                </a:lnTo>
                <a:lnTo>
                  <a:pt x="167960" y="1182687"/>
                </a:lnTo>
                <a:lnTo>
                  <a:pt x="152844" y="1136650"/>
                </a:lnTo>
                <a:lnTo>
                  <a:pt x="134368" y="1095375"/>
                </a:lnTo>
                <a:lnTo>
                  <a:pt x="115893" y="1055687"/>
                </a:lnTo>
                <a:lnTo>
                  <a:pt x="95738" y="1017587"/>
                </a:lnTo>
                <a:lnTo>
                  <a:pt x="75583" y="981075"/>
                </a:lnTo>
                <a:lnTo>
                  <a:pt x="55427" y="942975"/>
                </a:lnTo>
                <a:lnTo>
                  <a:pt x="38632" y="901700"/>
                </a:lnTo>
                <a:lnTo>
                  <a:pt x="23515" y="854075"/>
                </a:lnTo>
                <a:lnTo>
                  <a:pt x="11758" y="801687"/>
                </a:lnTo>
                <a:lnTo>
                  <a:pt x="3359" y="744537"/>
                </a:lnTo>
                <a:lnTo>
                  <a:pt x="0" y="673100"/>
                </a:lnTo>
                <a:lnTo>
                  <a:pt x="3359" y="606425"/>
                </a:lnTo>
                <a:lnTo>
                  <a:pt x="11758" y="546100"/>
                </a:lnTo>
                <a:lnTo>
                  <a:pt x="23515" y="496887"/>
                </a:lnTo>
                <a:lnTo>
                  <a:pt x="38632" y="450850"/>
                </a:lnTo>
                <a:lnTo>
                  <a:pt x="55427" y="409575"/>
                </a:lnTo>
                <a:lnTo>
                  <a:pt x="73903" y="369887"/>
                </a:lnTo>
                <a:lnTo>
                  <a:pt x="92379" y="334962"/>
                </a:lnTo>
                <a:lnTo>
                  <a:pt x="112534" y="296862"/>
                </a:lnTo>
                <a:lnTo>
                  <a:pt x="132689" y="260350"/>
                </a:lnTo>
                <a:lnTo>
                  <a:pt x="149485" y="217487"/>
                </a:lnTo>
                <a:lnTo>
                  <a:pt x="166281" y="174625"/>
                </a:lnTo>
                <a:lnTo>
                  <a:pt x="176358" y="122237"/>
                </a:lnTo>
                <a:lnTo>
                  <a:pt x="184756" y="66675"/>
                </a:lnTo>
                <a:lnTo>
                  <a:pt x="18979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A80CE83-D571-47ED-8FCE-A1770E160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5803" y="662400"/>
            <a:ext cx="6109434" cy="557675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t-BR" sz="2000">
                <a:solidFill>
                  <a:schemeClr val="tx1">
                    <a:alpha val="60000"/>
                  </a:schemeClr>
                </a:solidFill>
              </a:rPr>
              <a:t>3º) Leis da década de 2010: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sz="2000">
                <a:solidFill>
                  <a:schemeClr val="tx1">
                    <a:alpha val="60000"/>
                  </a:schemeClr>
                </a:solidFill>
                <a:sym typeface="Wingdings" panose="05000000000000000000" pitchFamily="2" charset="2"/>
              </a:rPr>
              <a:t>3.5) Lei Municipal 16.873/18:</a:t>
            </a:r>
          </a:p>
          <a:p>
            <a:pPr>
              <a:buFontTx/>
              <a:buChar char="-"/>
            </a:pPr>
            <a:r>
              <a:rPr lang="pt-BR" sz="2000">
                <a:solidFill>
                  <a:schemeClr val="tx1">
                    <a:alpha val="60000"/>
                  </a:schemeClr>
                </a:solidFill>
              </a:rPr>
              <a:t>Reconhece e regulamenta a instalação de Comitês de Prevenção e Solução de Disputas em contratos administrativos continuados celebrados pela Prefeitura de São Paulo.</a:t>
            </a:r>
          </a:p>
          <a:p>
            <a:pPr>
              <a:buFontTx/>
              <a:buChar char="-"/>
            </a:pPr>
            <a:endParaRPr lang="pt-BR" sz="2000">
              <a:solidFill>
                <a:schemeClr val="tx1">
                  <a:alpha val="60000"/>
                </a:schemeClr>
              </a:solidFill>
            </a:endParaRPr>
          </a:p>
          <a:p>
            <a:pPr>
              <a:buFontTx/>
              <a:buChar char="-"/>
            </a:pPr>
            <a:r>
              <a:rPr lang="pt-BR" sz="2000">
                <a:solidFill>
                  <a:schemeClr val="tx1">
                    <a:alpha val="60000"/>
                  </a:schemeClr>
                </a:solidFill>
              </a:rPr>
              <a:t>Art. 1º Os Comitês de Prevenção e Solução de Disputas para dirimir conflitos relativos a </a:t>
            </a:r>
            <a:r>
              <a:rPr lang="pt-BR" sz="2000" u="sng">
                <a:solidFill>
                  <a:schemeClr val="tx1">
                    <a:alpha val="60000"/>
                  </a:schemeClr>
                </a:solidFill>
              </a:rPr>
              <a:t>direitos patrimoniais disponíveis</a:t>
            </a:r>
            <a:r>
              <a:rPr lang="pt-BR" sz="2000">
                <a:solidFill>
                  <a:schemeClr val="tx1">
                    <a:alpha val="60000"/>
                  </a:schemeClr>
                </a:solidFill>
              </a:rPr>
              <a:t> em </a:t>
            </a:r>
            <a:r>
              <a:rPr lang="pt-BR" sz="2000" b="1" u="sng">
                <a:solidFill>
                  <a:schemeClr val="tx1">
                    <a:alpha val="60000"/>
                  </a:schemeClr>
                </a:solidFill>
              </a:rPr>
              <a:t>contratos continuados</a:t>
            </a:r>
            <a:r>
              <a:rPr lang="pt-BR" sz="2000">
                <a:solidFill>
                  <a:schemeClr val="tx1">
                    <a:alpha val="60000"/>
                  </a:schemeClr>
                </a:solidFill>
              </a:rPr>
              <a:t> da Administração Direta e Indireta do Município de São Paulo observarão as disposições desta lei e deverão, quando aplicáveis, estar previstos, respectivamente, no edital e contrato.</a:t>
            </a:r>
          </a:p>
          <a:p>
            <a:pPr>
              <a:buFontTx/>
              <a:buChar char="-"/>
            </a:pPr>
            <a:endParaRPr lang="pt-BR" sz="200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981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xmlns="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9">
            <a:extLst>
              <a:ext uri="{FF2B5EF4-FFF2-40B4-BE49-F238E27FC236}">
                <a16:creationId xmlns:a16="http://schemas.microsoft.com/office/drawing/2014/main" xmlns="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954CE8-CB22-4B75-9259-BB67DD9FC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pt-BR" sz="5000">
                <a:solidFill>
                  <a:srgbClr val="FFFFFF"/>
                </a:solidFill>
              </a:rPr>
              <a:t>E o aditamento dos contratos (art. 153)?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76D3BDC-9C52-49B7-8F9E-D65141BB5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pt-BR" sz="1400" b="0" i="0">
                <a:effectLst/>
                <a:latin typeface="Arial" panose="020B0604020202020204" pitchFamily="34" charset="0"/>
              </a:rPr>
              <a:t>Art. 153. Os contratos poderão ser aditados para permitir a adoção dos meios alternativos de resolução de controvérsias.</a:t>
            </a:r>
          </a:p>
          <a:p>
            <a:r>
              <a:rPr lang="pt-BR" sz="1400">
                <a:latin typeface="Arial" panose="020B0604020202020204" pitchFamily="34" charset="0"/>
              </a:rPr>
              <a:t>Bases:</a:t>
            </a:r>
          </a:p>
          <a:p>
            <a:r>
              <a:rPr lang="pt-BR" sz="1400">
                <a:latin typeface="Arial" panose="020B0604020202020204" pitchFamily="34" charset="0"/>
              </a:rPr>
              <a:t>1) jurisprudência;</a:t>
            </a:r>
          </a:p>
          <a:p>
            <a:pPr lvl="1"/>
            <a:r>
              <a:rPr lang="pt-BR" sz="1400">
                <a:latin typeface="Arial" panose="020B0604020202020204" pitchFamily="34" charset="0"/>
              </a:rPr>
              <a:t>Resp 904.813/PR (Terceira Turma, Nancy Andrighi, d. j. 20/10/11)</a:t>
            </a:r>
          </a:p>
          <a:p>
            <a:pPr marL="1079995" rtl="0">
              <a:spcBef>
                <a:spcPts val="1500"/>
              </a:spcBef>
              <a:spcAft>
                <a:spcPts val="1500"/>
              </a:spcAft>
            </a:pPr>
            <a:r>
              <a:rPr lang="pt-BR" sz="1400" b="0" i="1" u="none" strike="noStrike">
                <a:effectLst/>
                <a:latin typeface="Times New Roman" panose="02020603050405020304" pitchFamily="18" charset="0"/>
              </a:rPr>
              <a:t>6. O fato de não haver previsão da arbitragem no edital de licitação ou no contrato celebrado entre as partes não invalida o compromisso arbitral firmado posteriormente. </a:t>
            </a:r>
            <a:endParaRPr lang="pt-BR" sz="1400">
              <a:latin typeface="Arial" panose="020B0604020202020204" pitchFamily="34" charset="0"/>
            </a:endParaRPr>
          </a:p>
          <a:p>
            <a:r>
              <a:rPr lang="pt-BR" sz="1400">
                <a:latin typeface="Arial" panose="020B0604020202020204" pitchFamily="34" charset="0"/>
              </a:rPr>
              <a:t>2) lei das relicitações (Lei 13.448/17);</a:t>
            </a:r>
          </a:p>
          <a:p>
            <a:pPr marL="0" indent="0" fontAlgn="base">
              <a:buNone/>
            </a:pPr>
            <a:r>
              <a:rPr lang="pt-BR" sz="1400" b="0" i="0">
                <a:effectLst/>
                <a:latin typeface="Arial" panose="020B0604020202020204" pitchFamily="34" charset="0"/>
              </a:rPr>
              <a:t>Art. 31. As controvérsias surgidas em decorrência dos contratos nos setores de que trata esta Lei após decisão definitiva da autoridade competente, no que se refere aos direitos patrimoniais disponíveis, podem ser submetidas a arbitragem ou a outros mecanismos alternativos de solução de controvérsias.</a:t>
            </a:r>
          </a:p>
          <a:p>
            <a:pPr marL="0" indent="0" fontAlgn="base">
              <a:buNone/>
            </a:pPr>
            <a:r>
              <a:rPr lang="pt-BR" sz="1400" b="0" i="0">
                <a:effectLst/>
                <a:latin typeface="Arial" panose="020B0604020202020204" pitchFamily="34" charset="0"/>
              </a:rPr>
              <a:t>§ 1º Os contratos que não tenham cláusula arbitral, inclusive aqueles em vigor, poderão ser aditados a fim de se adequar ao disposto no </a:t>
            </a:r>
            <a:r>
              <a:rPr lang="pt-BR" sz="1400" b="1" i="0">
                <a:effectLst/>
                <a:latin typeface="Arial" panose="020B0604020202020204" pitchFamily="34" charset="0"/>
              </a:rPr>
              <a:t>caput </a:t>
            </a:r>
            <a:r>
              <a:rPr lang="pt-BR" sz="1400" b="0" i="0">
                <a:effectLst/>
                <a:latin typeface="Arial" panose="020B0604020202020204" pitchFamily="34" charset="0"/>
              </a:rPr>
              <a:t>deste artigo.</a:t>
            </a:r>
          </a:p>
        </p:txBody>
      </p:sp>
    </p:spTree>
    <p:extLst>
      <p:ext uri="{BB962C8B-B14F-4D97-AF65-F5344CB8AC3E}">
        <p14:creationId xmlns:p14="http://schemas.microsoft.com/office/powerpoint/2010/main" val="2500134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6978C6-6E25-4100-AB93-D97C054C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pt-BR" sz="3800">
                <a:solidFill>
                  <a:srgbClr val="FFFFFF"/>
                </a:solidFill>
              </a:rPr>
              <a:t>Contratação dos serviços relacionados aos árbitros e aos comitês de resolução de disputas (art. 154)</a:t>
            </a:r>
          </a:p>
        </p:txBody>
      </p:sp>
      <p:sp>
        <p:nvSpPr>
          <p:cNvPr id="19" name="Espaço Reservado para Conteúdo 2">
            <a:extLst>
              <a:ext uri="{FF2B5EF4-FFF2-40B4-BE49-F238E27FC236}">
                <a16:creationId xmlns:a16="http://schemas.microsoft.com/office/drawing/2014/main" xmlns="" id="{839B02CA-2AE7-475B-B57A-FC812FFCF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pt-BR" sz="2200" b="0" i="0" dirty="0">
                <a:effectLst/>
                <a:latin typeface="Arial" panose="020B0604020202020204" pitchFamily="34" charset="0"/>
              </a:rPr>
              <a:t>Art. 154.</a:t>
            </a:r>
            <a:r>
              <a:rPr lang="pt-BR" sz="2200" b="1" i="0" dirty="0">
                <a:effectLst/>
                <a:latin typeface="Arial" panose="020B0604020202020204" pitchFamily="34" charset="0"/>
              </a:rPr>
              <a:t> </a:t>
            </a:r>
            <a:r>
              <a:rPr lang="pt-BR" sz="2200" b="0" i="0" dirty="0">
                <a:effectLst/>
                <a:latin typeface="Arial" panose="020B0604020202020204" pitchFamily="34" charset="0"/>
              </a:rPr>
              <a:t>O processo de escolha dos árbitros, dos colegiados arbitrais e dos comitês de resolução de disputas observará </a:t>
            </a:r>
            <a:r>
              <a:rPr lang="pt-BR" sz="2200" b="0" i="0" u="sng" dirty="0">
                <a:effectLst/>
                <a:latin typeface="Arial" panose="020B0604020202020204" pitchFamily="34" charset="0"/>
              </a:rPr>
              <a:t>critérios isonômicos, técnicos e transparentes</a:t>
            </a:r>
            <a:r>
              <a:rPr lang="pt-BR" sz="2200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pt-BR" sz="2200" dirty="0">
              <a:latin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</a:rPr>
              <a:t>Possibilidade: credenciamento das câmaras + </a:t>
            </a:r>
            <a:r>
              <a:rPr lang="pt-BR" sz="2200" i="1" dirty="0">
                <a:latin typeface="Arial" panose="020B0604020202020204" pitchFamily="34" charset="0"/>
              </a:rPr>
              <a:t>inexigibilidade de licitação</a:t>
            </a:r>
            <a:r>
              <a:rPr lang="pt-BR" sz="2200" dirty="0">
                <a:latin typeface="Arial" panose="020B0604020202020204" pitchFamily="34" charset="0"/>
              </a:rPr>
              <a:t>; necessidade de demonstração da </a:t>
            </a:r>
            <a:r>
              <a:rPr lang="pt-BR" sz="2200" i="1" dirty="0">
                <a:latin typeface="Arial" panose="020B0604020202020204" pitchFamily="34" charset="0"/>
              </a:rPr>
              <a:t>expertise</a:t>
            </a:r>
            <a:r>
              <a:rPr lang="pt-BR" sz="2200" dirty="0">
                <a:latin typeface="Arial" panose="020B0604020202020204" pitchFamily="34" charset="0"/>
              </a:rPr>
              <a:t> da câmara arbitral, do árbitro e dos membros do comitê de resolução de disputas indicados pela administração pública </a:t>
            </a:r>
            <a:r>
              <a:rPr lang="pt-BR" sz="2200" dirty="0">
                <a:latin typeface="Arial" panose="020B0604020202020204" pitchFamily="34" charset="0"/>
                <a:sym typeface="Wingdings" panose="05000000000000000000" pitchFamily="2" charset="2"/>
              </a:rPr>
              <a:t> processo administrativo;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793268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79F822-0F1E-44E2-A0EC-8AC82EEA6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>
            <a:normAutofit/>
          </a:bodyPr>
          <a:lstStyle/>
          <a:p>
            <a:r>
              <a:rPr lang="pt-BR" sz="5400" dirty="0"/>
              <a:t>Conclusão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684E220-AFD2-4793-BBCB-10C50BB86E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441" r="27440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graphicFrame>
        <p:nvGraphicFramePr>
          <p:cNvPr id="19" name="Espaço Reservado para Conteúdo 2">
            <a:extLst>
              <a:ext uri="{FF2B5EF4-FFF2-40B4-BE49-F238E27FC236}">
                <a16:creationId xmlns:a16="http://schemas.microsoft.com/office/drawing/2014/main" xmlns="" id="{8DE17F77-ECFF-4EB6-A43E-D5AAF3CFC9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848123"/>
              </p:ext>
            </p:extLst>
          </p:nvPr>
        </p:nvGraphicFramePr>
        <p:xfrm>
          <a:off x="4965431" y="1989668"/>
          <a:ext cx="6586489" cy="4234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26062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FA9B6C6-A247-48A8-9A1C-1E36FA9456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165DC5D3-F9C6-4495-8E54-0234429A3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261" y="590062"/>
            <a:ext cx="5409655" cy="28389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Obrigado</a:t>
            </a:r>
            <a:r>
              <a:rPr lang="en-US" sz="5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!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7D769381-86BD-4B02-AD21-CF7E1754C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42044" y="4698614"/>
            <a:ext cx="5088650" cy="1198120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newton.bordin@tcm.sp.gov.br</a:t>
            </a:r>
          </a:p>
        </p:txBody>
      </p:sp>
      <p:sp>
        <p:nvSpPr>
          <p:cNvPr id="12" name="Graphic 13">
            <a:extLst>
              <a:ext uri="{FF2B5EF4-FFF2-40B4-BE49-F238E27FC236}">
                <a16:creationId xmlns:a16="http://schemas.microsoft.com/office/drawing/2014/main" xmlns="" id="{C5CB530E-515E-412C-9DF1-5F8FFBD6F3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xmlns="" id="{712D4376-A578-4FF1-94FC-245E7A6A48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Graphic 15">
            <a:extLst>
              <a:ext uri="{FF2B5EF4-FFF2-40B4-BE49-F238E27FC236}">
                <a16:creationId xmlns:a16="http://schemas.microsoft.com/office/drawing/2014/main" xmlns="" id="{AEA7509D-F04F-40CB-A0B3-EEF16499C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56020367-4FD5-4596-8E10-C5F095CD8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75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7755B13-CC4A-4193-B35C-E980ADEF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pt-BR"/>
              <a:t>Previsão legal – arts. 151 a 154</a:t>
            </a:r>
            <a:endParaRPr lang="pt-BR" dirty="0"/>
          </a:p>
        </p:txBody>
      </p:sp>
      <p:sp>
        <p:nvSpPr>
          <p:cNvPr id="9" name="Freeform: Shape 7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9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1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Espaço Reservado para Conteúdo 2">
            <a:extLst>
              <a:ext uri="{FF2B5EF4-FFF2-40B4-BE49-F238E27FC236}">
                <a16:creationId xmlns:a16="http://schemas.microsoft.com/office/drawing/2014/main" xmlns="" id="{4ACF8056-8FE9-4C16-BE47-517CEA3BE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pt-BR" sz="1700" b="0" i="0">
                <a:effectLst/>
                <a:latin typeface="Arial" panose="020B0604020202020204" pitchFamily="34" charset="0"/>
              </a:rPr>
              <a:t>Art. 151. </a:t>
            </a:r>
            <a:r>
              <a:rPr lang="pt-BR" sz="1700" b="0" i="1" u="sng">
                <a:effectLst/>
                <a:latin typeface="Arial" panose="020B0604020202020204" pitchFamily="34" charset="0"/>
              </a:rPr>
              <a:t>Nas contratações regidas por esta Lei</a:t>
            </a:r>
            <a:r>
              <a:rPr lang="pt-BR" sz="1700" b="0" i="0">
                <a:effectLst/>
                <a:latin typeface="Arial" panose="020B0604020202020204" pitchFamily="34" charset="0"/>
              </a:rPr>
              <a:t>, </a:t>
            </a:r>
            <a:r>
              <a:rPr lang="pt-BR" sz="1700" b="1" i="0" u="sng">
                <a:effectLst/>
                <a:latin typeface="Arial" panose="020B0604020202020204" pitchFamily="34" charset="0"/>
              </a:rPr>
              <a:t>poderão</a:t>
            </a:r>
            <a:r>
              <a:rPr lang="pt-BR" sz="1700" b="0" i="0">
                <a:effectLst/>
                <a:latin typeface="Arial" panose="020B0604020202020204" pitchFamily="34" charset="0"/>
              </a:rPr>
              <a:t> ser utilizados meios alternativos de prevenção e resolução de controvérsias, notadamente a </a:t>
            </a:r>
            <a:r>
              <a:rPr lang="pt-BR" sz="1700" b="1" i="0" u="sng">
                <a:effectLst/>
                <a:latin typeface="Arial" panose="020B0604020202020204" pitchFamily="34" charset="0"/>
              </a:rPr>
              <a:t>conciliação</a:t>
            </a:r>
            <a:r>
              <a:rPr lang="pt-BR" sz="1700" b="0" i="0">
                <a:effectLst/>
                <a:latin typeface="Arial" panose="020B0604020202020204" pitchFamily="34" charset="0"/>
              </a:rPr>
              <a:t>, a </a:t>
            </a:r>
            <a:r>
              <a:rPr lang="pt-BR" sz="1700" b="1" i="0" u="sng">
                <a:effectLst/>
                <a:latin typeface="Arial" panose="020B0604020202020204" pitchFamily="34" charset="0"/>
              </a:rPr>
              <a:t>mediação</a:t>
            </a:r>
            <a:r>
              <a:rPr lang="pt-BR" sz="1700" b="0" i="0">
                <a:effectLst/>
                <a:latin typeface="Arial" panose="020B0604020202020204" pitchFamily="34" charset="0"/>
              </a:rPr>
              <a:t>, o </a:t>
            </a:r>
            <a:r>
              <a:rPr lang="pt-BR" sz="1700" b="1" i="0" u="sng">
                <a:effectLst/>
                <a:latin typeface="Arial" panose="020B0604020202020204" pitchFamily="34" charset="0"/>
              </a:rPr>
              <a:t>comitê de resolução de disputas</a:t>
            </a:r>
            <a:r>
              <a:rPr lang="pt-BR" sz="1700" b="0" i="0">
                <a:effectLst/>
                <a:latin typeface="Arial" panose="020B0604020202020204" pitchFamily="34" charset="0"/>
              </a:rPr>
              <a:t> e a </a:t>
            </a:r>
            <a:r>
              <a:rPr lang="pt-BR" sz="1700" b="1" i="0" u="sng">
                <a:effectLst/>
                <a:latin typeface="Arial" panose="020B0604020202020204" pitchFamily="34" charset="0"/>
              </a:rPr>
              <a:t>arbitragem</a:t>
            </a:r>
            <a:r>
              <a:rPr lang="pt-BR" sz="1700" b="0" i="0">
                <a:effectLst/>
                <a:latin typeface="Arial" panose="020B0604020202020204" pitchFamily="34" charset="0"/>
              </a:rPr>
              <a:t>.</a:t>
            </a:r>
            <a:endParaRPr lang="pt-BR" sz="1700" b="0" i="0">
              <a:effectLst/>
              <a:latin typeface="Times New Roman" panose="02020603050405020304" pitchFamily="18" charset="0"/>
            </a:endParaRPr>
          </a:p>
          <a:p>
            <a:r>
              <a:rPr lang="pt-BR" sz="1700" b="0" i="0">
                <a:effectLst/>
                <a:latin typeface="Arial" panose="020B0604020202020204" pitchFamily="34" charset="0"/>
              </a:rPr>
              <a:t>Parágrafo único. Será aplicado o disposto no </a:t>
            </a:r>
            <a:r>
              <a:rPr lang="pt-BR" sz="1700" b="1" i="0">
                <a:effectLst/>
                <a:latin typeface="Arial" panose="020B0604020202020204" pitchFamily="34" charset="0"/>
              </a:rPr>
              <a:t>caput</a:t>
            </a:r>
            <a:r>
              <a:rPr lang="pt-BR" sz="1700" b="0" i="0">
                <a:effectLst/>
                <a:latin typeface="Arial" panose="020B0604020202020204" pitchFamily="34" charset="0"/>
              </a:rPr>
              <a:t> deste artigo às controvérsias relacionadas a </a:t>
            </a:r>
            <a:r>
              <a:rPr lang="pt-BR" sz="1700" b="1" i="0" u="sng">
                <a:effectLst/>
                <a:latin typeface="Arial" panose="020B0604020202020204" pitchFamily="34" charset="0"/>
              </a:rPr>
              <a:t>direitos patrimoniais disponíveis</a:t>
            </a:r>
            <a:r>
              <a:rPr lang="pt-BR" sz="1700" b="0" i="0">
                <a:effectLst/>
                <a:latin typeface="Arial" panose="020B0604020202020204" pitchFamily="34" charset="0"/>
              </a:rPr>
              <a:t>, </a:t>
            </a:r>
            <a:r>
              <a:rPr lang="pt-BR" sz="1700" b="1" i="0" u="sng">
                <a:effectLst/>
                <a:latin typeface="Arial" panose="020B0604020202020204" pitchFamily="34" charset="0"/>
              </a:rPr>
              <a:t>como</a:t>
            </a:r>
            <a:r>
              <a:rPr lang="pt-BR" sz="1700" b="0" i="0">
                <a:effectLst/>
                <a:latin typeface="Arial" panose="020B0604020202020204" pitchFamily="34" charset="0"/>
              </a:rPr>
              <a:t> as questões relacionadas ao </a:t>
            </a:r>
            <a:r>
              <a:rPr lang="pt-BR" sz="1700" b="0" i="1">
                <a:effectLst/>
                <a:latin typeface="Arial" panose="020B0604020202020204" pitchFamily="34" charset="0"/>
              </a:rPr>
              <a:t>restabelecimento do equilíbrio econômico-financeiro do contrato</a:t>
            </a:r>
            <a:r>
              <a:rPr lang="pt-BR" sz="1700" b="0" i="0">
                <a:effectLst/>
                <a:latin typeface="Arial" panose="020B0604020202020204" pitchFamily="34" charset="0"/>
              </a:rPr>
              <a:t>, ao </a:t>
            </a:r>
            <a:r>
              <a:rPr lang="pt-BR" sz="1700" b="0" i="1">
                <a:effectLst/>
                <a:latin typeface="Arial" panose="020B0604020202020204" pitchFamily="34" charset="0"/>
              </a:rPr>
              <a:t>inadimplemento de obrigações contratuais por quaisquer das partes</a:t>
            </a:r>
            <a:r>
              <a:rPr lang="pt-BR" sz="1700" b="0" i="0">
                <a:effectLst/>
                <a:latin typeface="Arial" panose="020B0604020202020204" pitchFamily="34" charset="0"/>
              </a:rPr>
              <a:t> e ao </a:t>
            </a:r>
            <a:r>
              <a:rPr lang="pt-BR" sz="1700" b="0" i="1">
                <a:effectLst/>
                <a:latin typeface="Arial" panose="020B0604020202020204" pitchFamily="34" charset="0"/>
              </a:rPr>
              <a:t>cálculo de indenizações</a:t>
            </a:r>
            <a:r>
              <a:rPr lang="pt-BR" sz="1700" b="0" i="0">
                <a:effectLst/>
                <a:latin typeface="Arial" panose="020B0604020202020204" pitchFamily="34" charset="0"/>
              </a:rPr>
              <a:t>.</a:t>
            </a:r>
            <a:endParaRPr lang="pt-BR" sz="1700" b="0" i="0">
              <a:effectLst/>
              <a:latin typeface="Times New Roman" panose="02020603050405020304" pitchFamily="18" charset="0"/>
            </a:endParaRPr>
          </a:p>
          <a:p>
            <a:r>
              <a:rPr lang="pt-BR" sz="1700" b="0" i="0">
                <a:effectLst/>
                <a:latin typeface="Arial" panose="020B0604020202020204" pitchFamily="34" charset="0"/>
              </a:rPr>
              <a:t>Art. 152. </a:t>
            </a:r>
            <a:r>
              <a:rPr lang="pt-BR" sz="1700" b="0" i="0" u="sng">
                <a:effectLst/>
                <a:latin typeface="Arial" panose="020B0604020202020204" pitchFamily="34" charset="0"/>
              </a:rPr>
              <a:t>A arbitragem será sempre de direito e observará o princípio da publicidade</a:t>
            </a:r>
            <a:r>
              <a:rPr lang="pt-BR" sz="1700" b="0" i="0">
                <a:effectLst/>
                <a:latin typeface="Arial" panose="020B0604020202020204" pitchFamily="34" charset="0"/>
              </a:rPr>
              <a:t>.</a:t>
            </a:r>
            <a:endParaRPr lang="pt-BR" sz="1700" b="0" i="0">
              <a:effectLst/>
              <a:latin typeface="Times New Roman" panose="02020603050405020304" pitchFamily="18" charset="0"/>
            </a:endParaRPr>
          </a:p>
          <a:p>
            <a:r>
              <a:rPr lang="pt-BR" sz="1700" b="0" i="0">
                <a:effectLst/>
                <a:latin typeface="Arial" panose="020B0604020202020204" pitchFamily="34" charset="0"/>
              </a:rPr>
              <a:t>Art. 153. </a:t>
            </a:r>
            <a:r>
              <a:rPr lang="pt-BR" sz="1700" b="0" i="0" u="sng">
                <a:effectLst/>
                <a:latin typeface="Arial" panose="020B0604020202020204" pitchFamily="34" charset="0"/>
              </a:rPr>
              <a:t>Os contratos poderão ser aditados </a:t>
            </a:r>
            <a:r>
              <a:rPr lang="pt-BR" sz="1700" b="0" i="0">
                <a:effectLst/>
                <a:latin typeface="Arial" panose="020B0604020202020204" pitchFamily="34" charset="0"/>
              </a:rPr>
              <a:t>para permitir a adoção dos meios alternativos de resolução de controvérsias.</a:t>
            </a:r>
            <a:endParaRPr lang="pt-BR" sz="1700" b="0" i="0">
              <a:effectLst/>
              <a:latin typeface="Times New Roman" panose="02020603050405020304" pitchFamily="18" charset="0"/>
            </a:endParaRPr>
          </a:p>
          <a:p>
            <a:r>
              <a:rPr lang="pt-BR" sz="1700" b="0" i="0">
                <a:effectLst/>
                <a:latin typeface="Arial" panose="020B0604020202020204" pitchFamily="34" charset="0"/>
              </a:rPr>
              <a:t>Art. 154.</a:t>
            </a:r>
            <a:r>
              <a:rPr lang="pt-BR" sz="1700" b="1" i="0">
                <a:effectLst/>
                <a:latin typeface="Arial" panose="020B0604020202020204" pitchFamily="34" charset="0"/>
              </a:rPr>
              <a:t> </a:t>
            </a:r>
            <a:r>
              <a:rPr lang="pt-BR" sz="1700" b="0" i="0" u="sng">
                <a:effectLst/>
                <a:latin typeface="Arial" panose="020B0604020202020204" pitchFamily="34" charset="0"/>
              </a:rPr>
              <a:t>O processo de escolha</a:t>
            </a:r>
            <a:r>
              <a:rPr lang="pt-BR" sz="1700" b="0" i="0">
                <a:effectLst/>
                <a:latin typeface="Arial" panose="020B0604020202020204" pitchFamily="34" charset="0"/>
              </a:rPr>
              <a:t> dos árbitros, dos colegiados arbitrais e dos comitês de resolução de disputas observará critérios </a:t>
            </a:r>
            <a:r>
              <a:rPr lang="pt-BR" sz="1700" b="0" i="0" u="sng">
                <a:effectLst/>
                <a:latin typeface="Arial" panose="020B0604020202020204" pitchFamily="34" charset="0"/>
              </a:rPr>
              <a:t>isonômicos, técnicos e transparentes</a:t>
            </a:r>
            <a:r>
              <a:rPr lang="pt-BR" sz="1700" b="0" i="0">
                <a:effectLst/>
                <a:latin typeface="Arial" panose="020B0604020202020204" pitchFamily="34" charset="0"/>
              </a:rPr>
              <a:t>.</a:t>
            </a:r>
            <a:endParaRPr lang="pt-BR" sz="1700" b="0" i="0">
              <a:effectLst/>
              <a:latin typeface="Times New Roman" panose="02020603050405020304" pitchFamily="18" charset="0"/>
            </a:endParaRPr>
          </a:p>
          <a:p>
            <a:endParaRPr lang="pt-BR" sz="1700"/>
          </a:p>
        </p:txBody>
      </p:sp>
    </p:spTree>
    <p:extLst>
      <p:ext uri="{BB962C8B-B14F-4D97-AF65-F5344CB8AC3E}">
        <p14:creationId xmlns:p14="http://schemas.microsoft.com/office/powerpoint/2010/main" val="352175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7">
            <a:extLst>
              <a:ext uri="{FF2B5EF4-FFF2-40B4-BE49-F238E27FC236}">
                <a16:creationId xmlns:a16="http://schemas.microsoft.com/office/drawing/2014/main" xmlns="" id="{8C3DEBB2-D54E-470C-86B3-631BDDF6CC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845820"/>
            <a:ext cx="6087194" cy="5166360"/>
          </a:xfrm>
          <a:custGeom>
            <a:avLst/>
            <a:gdLst>
              <a:gd name="connsiteX0" fmla="*/ 0 w 6087194"/>
              <a:gd name="connsiteY0" fmla="*/ 0 h 5166360"/>
              <a:gd name="connsiteX1" fmla="*/ 155740 w 6087194"/>
              <a:gd name="connsiteY1" fmla="*/ 0 h 5166360"/>
              <a:gd name="connsiteX2" fmla="*/ 5867656 w 6087194"/>
              <a:gd name="connsiteY2" fmla="*/ 0 h 5166360"/>
              <a:gd name="connsiteX3" fmla="*/ 6087194 w 6087194"/>
              <a:gd name="connsiteY3" fmla="*/ 0 h 5166360"/>
              <a:gd name="connsiteX4" fmla="*/ 3693315 w 6087194"/>
              <a:gd name="connsiteY4" fmla="*/ 5166360 h 5166360"/>
              <a:gd name="connsiteX5" fmla="*/ 3473777 w 6087194"/>
              <a:gd name="connsiteY5" fmla="*/ 5166360 h 5166360"/>
              <a:gd name="connsiteX6" fmla="*/ 155740 w 6087194"/>
              <a:gd name="connsiteY6" fmla="*/ 5166360 h 5166360"/>
              <a:gd name="connsiteX7" fmla="*/ 0 w 6087194"/>
              <a:gd name="connsiteY7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87194" h="5166360">
                <a:moveTo>
                  <a:pt x="0" y="0"/>
                </a:moveTo>
                <a:lnTo>
                  <a:pt x="155740" y="0"/>
                </a:lnTo>
                <a:lnTo>
                  <a:pt x="5867656" y="0"/>
                </a:lnTo>
                <a:lnTo>
                  <a:pt x="6087194" y="0"/>
                </a:lnTo>
                <a:lnTo>
                  <a:pt x="3693315" y="5166360"/>
                </a:lnTo>
                <a:lnTo>
                  <a:pt x="3473777" y="5166360"/>
                </a:lnTo>
                <a:lnTo>
                  <a:pt x="155740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9">
            <a:extLst>
              <a:ext uri="{FF2B5EF4-FFF2-40B4-BE49-F238E27FC236}">
                <a16:creationId xmlns:a16="http://schemas.microsoft.com/office/drawing/2014/main" xmlns="" id="{268033CC-D08D-4609-83FF-2537764F4F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726915" y="844868"/>
            <a:ext cx="8465085" cy="5167312"/>
          </a:xfrm>
          <a:custGeom>
            <a:avLst/>
            <a:gdLst>
              <a:gd name="connsiteX0" fmla="*/ 2612652 w 8465085"/>
              <a:gd name="connsiteY0" fmla="*/ 0 h 5167312"/>
              <a:gd name="connsiteX1" fmla="*/ 7243482 w 8465085"/>
              <a:gd name="connsiteY1" fmla="*/ 0 h 5167312"/>
              <a:gd name="connsiteX2" fmla="*/ 8465085 w 8465085"/>
              <a:gd name="connsiteY2" fmla="*/ 0 h 5167312"/>
              <a:gd name="connsiteX3" fmla="*/ 8465085 w 8465085"/>
              <a:gd name="connsiteY3" fmla="*/ 5167312 h 5167312"/>
              <a:gd name="connsiteX4" fmla="*/ 7243482 w 8465085"/>
              <a:gd name="connsiteY4" fmla="*/ 5167312 h 5167312"/>
              <a:gd name="connsiteX5" fmla="*/ 221324 w 8465085"/>
              <a:gd name="connsiteY5" fmla="*/ 5167312 h 5167312"/>
              <a:gd name="connsiteX6" fmla="*/ 2615203 w 8465085"/>
              <a:gd name="connsiteY6" fmla="*/ 952 h 5167312"/>
              <a:gd name="connsiteX7" fmla="*/ 2612652 w 8465085"/>
              <a:gd name="connsiteY7" fmla="*/ 952 h 5167312"/>
              <a:gd name="connsiteX8" fmla="*/ 0 w 8465085"/>
              <a:gd name="connsiteY8" fmla="*/ 0 h 5167312"/>
              <a:gd name="connsiteX9" fmla="*/ 2274554 w 8465085"/>
              <a:gd name="connsiteY9" fmla="*/ 0 h 5167312"/>
              <a:gd name="connsiteX10" fmla="*/ 2274554 w 8465085"/>
              <a:gd name="connsiteY10" fmla="*/ 952 h 5167312"/>
              <a:gd name="connsiteX11" fmla="*/ 0 w 8465085"/>
              <a:gd name="connsiteY11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465085" h="5167312">
                <a:moveTo>
                  <a:pt x="2612652" y="0"/>
                </a:moveTo>
                <a:lnTo>
                  <a:pt x="7243482" y="0"/>
                </a:lnTo>
                <a:lnTo>
                  <a:pt x="8465085" y="0"/>
                </a:lnTo>
                <a:lnTo>
                  <a:pt x="8465085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2612652" y="952"/>
                </a:lnTo>
                <a:close/>
                <a:moveTo>
                  <a:pt x="0" y="0"/>
                </a:moveTo>
                <a:lnTo>
                  <a:pt x="2274554" y="0"/>
                </a:lnTo>
                <a:lnTo>
                  <a:pt x="2274554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BADA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541653-0DF8-46F1-962B-DA9687FA4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41614"/>
            <a:ext cx="3409508" cy="3173819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Alguma novidade nisso tudo?</a:t>
            </a:r>
          </a:p>
        </p:txBody>
      </p:sp>
      <p:sp>
        <p:nvSpPr>
          <p:cNvPr id="22" name="Espaço Reservado para Conteúdo 2">
            <a:extLst>
              <a:ext uri="{FF2B5EF4-FFF2-40B4-BE49-F238E27FC236}">
                <a16:creationId xmlns:a16="http://schemas.microsoft.com/office/drawing/2014/main" xmlns="" id="{9A920702-0397-4BE4-9D8F-1E6D8A44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37208"/>
            <a:ext cx="5257800" cy="4582632"/>
          </a:xfrm>
        </p:spPr>
        <p:txBody>
          <a:bodyPr anchor="ctr">
            <a:normAutofit/>
          </a:bodyPr>
          <a:lstStyle/>
          <a:p>
            <a:r>
              <a:rPr lang="pt-BR" sz="2000" b="1" u="sng" dirty="0"/>
              <a:t>NÃO! Inovações meramente aparentes...</a:t>
            </a:r>
          </a:p>
          <a:p>
            <a:endParaRPr lang="pt-BR" sz="2000" dirty="0"/>
          </a:p>
          <a:p>
            <a:r>
              <a:rPr lang="pt-BR" sz="2000" b="0" i="0" dirty="0">
                <a:effectLst/>
                <a:latin typeface="Arial" panose="020B0604020202020204" pitchFamily="34" charset="0"/>
              </a:rPr>
              <a:t>Art. 151. </a:t>
            </a:r>
            <a:r>
              <a:rPr lang="pt-BR" sz="2000" b="0" i="1" u="sng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Nas contratações regidas por esta Lei</a:t>
            </a:r>
            <a:r>
              <a:rPr lang="pt-BR" sz="2000" b="0" i="0" dirty="0">
                <a:effectLst/>
                <a:latin typeface="Arial" panose="020B0604020202020204" pitchFamily="34" charset="0"/>
              </a:rPr>
              <a:t>, </a:t>
            </a:r>
            <a:r>
              <a:rPr lang="pt-BR" sz="2000" dirty="0">
                <a:latin typeface="Arial" panose="020B0604020202020204" pitchFamily="34" charset="0"/>
              </a:rPr>
              <a:t>poderão ser utilizados meios alternativos de prevenção e resolução de controvérsias, notadamente a conciliação, a mediação, o comitê de resolução de disputas e a arbitragem.</a:t>
            </a:r>
          </a:p>
          <a:p>
            <a:endParaRPr lang="pt-BR" sz="2000" dirty="0">
              <a:latin typeface="Arial" panose="020B0604020202020204" pitchFamily="34" charset="0"/>
            </a:endParaRPr>
          </a:p>
          <a:p>
            <a:r>
              <a:rPr lang="pt-BR" sz="2000" dirty="0">
                <a:latin typeface="Arial" panose="020B0604020202020204" pitchFamily="34" charset="0"/>
              </a:rPr>
              <a:t>Será que, anteriormente, já não era possível a utilização de meios alternativos nos contratos administrativos de tipo 8.666/93?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3846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2554CA6-288E-4202-BC52-2E5A8F0C0A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10BB131-AC8E-4A8E-A5D1-36260F720C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7B20AA4-54D3-475C-B046-4D5CFB8CD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0173" y="1320574"/>
            <a:ext cx="3764993" cy="4064628"/>
          </a:xfrm>
        </p:spPr>
        <p:txBody>
          <a:bodyPr>
            <a:normAutofit/>
          </a:bodyPr>
          <a:lstStyle/>
          <a:p>
            <a:r>
              <a:rPr lang="pt-BR" sz="3700" dirty="0">
                <a:solidFill>
                  <a:srgbClr val="FFFFFF"/>
                </a:solidFill>
              </a:rPr>
              <a:t>Sim! Sempre houve a possibilidade... </a:t>
            </a:r>
            <a:br>
              <a:rPr lang="pt-BR" sz="3700" dirty="0">
                <a:solidFill>
                  <a:srgbClr val="FFFFFF"/>
                </a:solidFill>
              </a:rPr>
            </a:br>
            <a:r>
              <a:rPr lang="pt-BR" sz="3700" dirty="0">
                <a:solidFill>
                  <a:srgbClr val="FFFFFF"/>
                </a:solidFill>
              </a:rPr>
              <a:t/>
            </a:r>
            <a:br>
              <a:rPr lang="pt-BR" sz="3700" dirty="0">
                <a:solidFill>
                  <a:srgbClr val="FFFFFF"/>
                </a:solidFill>
              </a:rPr>
            </a:br>
            <a:r>
              <a:rPr lang="pt-BR" sz="3700" dirty="0">
                <a:solidFill>
                  <a:srgbClr val="FFFFFF"/>
                </a:solidFill>
              </a:rPr>
              <a:t>(cf. ensaio publicado na intranet/AJCE)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5B7778FC-632E-4DCA-A7CB-0D7731CCF9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FA23A907-97FB-4A8F-880A-DD77401C42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43E74FA-88A1-4A16-AF02-F4E938DF8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11799" cy="44429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1500" dirty="0"/>
              <a:t>1º) a própria Lei 8.666/93 dava margem para isso:</a:t>
            </a:r>
          </a:p>
          <a:p>
            <a:pPr marL="0" indent="0">
              <a:buNone/>
            </a:pPr>
            <a:endParaRPr lang="pt-BR" sz="1500" dirty="0"/>
          </a:p>
          <a:p>
            <a:pPr marL="0" indent="0">
              <a:buNone/>
            </a:pPr>
            <a:r>
              <a:rPr lang="pt-BR" sz="1500" b="0" i="0" dirty="0">
                <a:effectLst/>
                <a:latin typeface="Arial" panose="020B0604020202020204" pitchFamily="34" charset="0"/>
              </a:rPr>
              <a:t>Art. 42.  (...).</a:t>
            </a:r>
          </a:p>
          <a:p>
            <a:pPr marL="0" indent="0">
              <a:buNone/>
            </a:pPr>
            <a:r>
              <a:rPr lang="pt-BR" sz="1500" b="0" i="0" dirty="0">
                <a:effectLst/>
                <a:latin typeface="Arial" panose="020B0604020202020204" pitchFamily="34" charset="0"/>
              </a:rPr>
              <a:t>§ 5</a:t>
            </a:r>
            <a:r>
              <a:rPr lang="pt-BR" sz="1500" b="0" i="0" u="sng" baseline="30000" dirty="0">
                <a:effectLst/>
                <a:latin typeface="Arial" panose="020B0604020202020204" pitchFamily="34" charset="0"/>
              </a:rPr>
              <a:t>o</a:t>
            </a:r>
            <a:r>
              <a:rPr lang="pt-BR" sz="1500" b="0" i="0" dirty="0">
                <a:effectLst/>
                <a:latin typeface="Arial" panose="020B0604020202020204" pitchFamily="34" charset="0"/>
              </a:rPr>
              <a:t>  Para a realização de obras, prestação de serviços ou aquisição de bens com </a:t>
            </a:r>
            <a:r>
              <a:rPr lang="pt-BR" sz="1500" b="0" i="0" u="sng" dirty="0">
                <a:effectLst/>
                <a:latin typeface="Arial" panose="020B0604020202020204" pitchFamily="34" charset="0"/>
              </a:rPr>
              <a:t>recursos provenientes de financiamento ou doação oriundos de agência oficial de cooperação estrangeira ou organismo financeiro multilateral </a:t>
            </a:r>
            <a:r>
              <a:rPr lang="pt-BR" sz="1500" b="0" i="0" dirty="0">
                <a:effectLst/>
                <a:latin typeface="Arial" panose="020B0604020202020204" pitchFamily="34" charset="0"/>
              </a:rPr>
              <a:t>de que o Brasil seja parte, poderão ser admitidas, na respectiva licitação, as condições decorrentes de acordos, protocolos, convenções ou tratados internacionais aprovados pelo Congresso Nacional, bem como as normas e procedimentos daquelas entidades, inclusive quanto ao critério de seleção da proposta mais vantajosa para a administração... 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sz="1500" b="0" i="0" dirty="0">
                <a:effectLst/>
                <a:latin typeface="Arial" panose="020B0604020202020204" pitchFamily="34" charset="0"/>
              </a:rPr>
              <a:t>Exemplos: arbitragem e </a:t>
            </a:r>
            <a:r>
              <a:rPr lang="pt-BR" sz="1500" b="0" i="1" dirty="0">
                <a:effectLst/>
                <a:latin typeface="Arial" panose="020B0604020202020204" pitchFamily="34" charset="0"/>
              </a:rPr>
              <a:t>dispute boards</a:t>
            </a:r>
            <a:r>
              <a:rPr lang="pt-BR" sz="1500" b="0" dirty="0">
                <a:effectLst/>
                <a:latin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endParaRPr lang="pt-BR" sz="1500" i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500" dirty="0">
                <a:latin typeface="Arial" panose="020B0604020202020204" pitchFamily="34" charset="0"/>
              </a:rPr>
              <a:t>Art. 54.  Os contratos administrativos de que trata esta Lei regulam-se pelas suas cláusulas e pelos preceitos de direito público, </a:t>
            </a:r>
            <a:r>
              <a:rPr lang="pt-BR" sz="1500" dirty="0" err="1">
                <a:latin typeface="Arial" panose="020B0604020202020204" pitchFamily="34" charset="0"/>
              </a:rPr>
              <a:t>aplicando-se-lhes</a:t>
            </a:r>
            <a:r>
              <a:rPr lang="pt-BR" sz="1500" dirty="0">
                <a:latin typeface="Arial" panose="020B0604020202020204" pitchFamily="34" charset="0"/>
              </a:rPr>
              <a:t>, supletivamente, os princípios da teoria geral dos contratos e as disposições de direito privado.</a:t>
            </a:r>
            <a:endParaRPr lang="pt-BR" sz="1500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t-BR" sz="15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t-BR" sz="1500" dirty="0"/>
          </a:p>
          <a:p>
            <a:pPr marL="0" indent="0">
              <a:buNone/>
            </a:pPr>
            <a:endParaRPr lang="pt-BR" sz="1500" dirty="0"/>
          </a:p>
          <a:p>
            <a:pPr marL="0" indent="0">
              <a:buNone/>
            </a:pP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2283702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E19BEE-2329-4F72-A946-4C9F4368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>
            <a:normAutofit/>
          </a:bodyPr>
          <a:lstStyle/>
          <a:p>
            <a:r>
              <a:rPr lang="pt-BR" sz="5400"/>
              <a:t>Além disso...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9966F89-5859-442E-AEBF-21170205FD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22" r="4672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xmlns="" id="{7C486720-9D38-4E9C-B2AD-903D92D6E9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570580"/>
              </p:ext>
            </p:extLst>
          </p:nvPr>
        </p:nvGraphicFramePr>
        <p:xfrm>
          <a:off x="4965431" y="2438400"/>
          <a:ext cx="6586489" cy="3785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4673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20">
            <a:extLst>
              <a:ext uri="{FF2B5EF4-FFF2-40B4-BE49-F238E27FC236}">
                <a16:creationId xmlns:a16="http://schemas.microsoft.com/office/drawing/2014/main" xmlns="" id="{F837543A-6020-4505-A233-C9DB4BF740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970F69-B50D-41C4-88B8-EC19FAF62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pt-BR"/>
              <a:t>Posteriormente...</a:t>
            </a:r>
            <a:endParaRPr lang="pt-BR" dirty="0"/>
          </a:p>
        </p:txBody>
      </p:sp>
      <p:sp>
        <p:nvSpPr>
          <p:cNvPr id="104" name="Freeform: Shape 22">
            <a:extLst>
              <a:ext uri="{FF2B5EF4-FFF2-40B4-BE49-F238E27FC236}">
                <a16:creationId xmlns:a16="http://schemas.microsoft.com/office/drawing/2014/main" xmlns="" id="{35B16301-FB18-48BA-A6DD-C37CAF6F9A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A80CE83-D571-47ED-8FCE-A1770E160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/>
              <a:t>3º) Leis da década de 2010: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sz="1800">
                <a:sym typeface="Wingdings" panose="05000000000000000000" pitchFamily="2" charset="2"/>
              </a:rPr>
              <a:t> 3.1) CPC (Lei 13.105/15):</a:t>
            </a:r>
          </a:p>
          <a:p>
            <a:pPr marL="0" indent="0">
              <a:buNone/>
            </a:pPr>
            <a:r>
              <a:rPr lang="pt-BR" sz="1800" b="0" i="0">
                <a:effectLst/>
                <a:latin typeface="Arial" panose="020B0604020202020204" pitchFamily="34" charset="0"/>
              </a:rPr>
              <a:t>	Art. 3º Não se excluirá da apreciação jurisdicional ameaça ou lesão a direito.</a:t>
            </a:r>
          </a:p>
          <a:p>
            <a:pPr marL="0" indent="0">
              <a:buNone/>
            </a:pPr>
            <a:r>
              <a:rPr lang="pt-BR" sz="1800" b="0" i="0">
                <a:effectLst/>
                <a:latin typeface="Arial" panose="020B0604020202020204" pitchFamily="34" charset="0"/>
              </a:rPr>
              <a:t>	§ 1º É permitida a arbitragem, na forma da lei.</a:t>
            </a:r>
          </a:p>
          <a:p>
            <a:pPr marL="0" indent="0">
              <a:buNone/>
            </a:pPr>
            <a:r>
              <a:rPr lang="pt-BR" sz="1800" b="0" i="0">
                <a:effectLst/>
                <a:latin typeface="Arial" panose="020B0604020202020204" pitchFamily="34" charset="0"/>
              </a:rPr>
              <a:t>	§ 2º O Estado promoverá, sempre que possível, a solução consensual dos conflitos.</a:t>
            </a:r>
          </a:p>
          <a:p>
            <a:pPr marL="0" indent="0">
              <a:buNone/>
            </a:pPr>
            <a:r>
              <a:rPr lang="pt-BR" sz="1800" b="0" i="0">
                <a:effectLst/>
                <a:latin typeface="Arial" panose="020B0604020202020204" pitchFamily="34" charset="0"/>
              </a:rPr>
              <a:t>	§ 3º A conciliação, a mediação e outros métodos de solução consensual de conflitos deverão ser estimulados por juízes, advogados, defensores públicos e membros do Ministério Público, inclusive no curso do processo judicial.</a:t>
            </a:r>
          </a:p>
          <a:p>
            <a:pPr>
              <a:buFont typeface="Wingdings" panose="05000000000000000000" pitchFamily="2" charset="2"/>
              <a:buChar char="à"/>
            </a:pPr>
            <a:endParaRPr lang="pt-BR" sz="1800"/>
          </a:p>
        </p:txBody>
      </p:sp>
      <p:sp>
        <p:nvSpPr>
          <p:cNvPr id="105" name="Oval 24">
            <a:extLst>
              <a:ext uri="{FF2B5EF4-FFF2-40B4-BE49-F238E27FC236}">
                <a16:creationId xmlns:a16="http://schemas.microsoft.com/office/drawing/2014/main" xmlns="" id="{C3C0D90E-074A-4F52-9B11-B52BEF4BCB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Block Arc 26">
            <a:extLst>
              <a:ext uri="{FF2B5EF4-FFF2-40B4-BE49-F238E27FC236}">
                <a16:creationId xmlns:a16="http://schemas.microsoft.com/office/drawing/2014/main" xmlns="" id="{CABBD4C1-E6F8-46F6-8152-A8A97490B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7" name="Freeform: Shape 28">
            <a:extLst>
              <a:ext uri="{FF2B5EF4-FFF2-40B4-BE49-F238E27FC236}">
                <a16:creationId xmlns:a16="http://schemas.microsoft.com/office/drawing/2014/main" xmlns="" id="{83BA5EF5-1FE9-4BF9-83BB-269BCDDF61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08" name="Straight Connector 30">
            <a:extLst>
              <a:ext uri="{FF2B5EF4-FFF2-40B4-BE49-F238E27FC236}">
                <a16:creationId xmlns:a16="http://schemas.microsoft.com/office/drawing/2014/main" xmlns="" id="{4B3BCACB-5880-460B-9606-8C433A9AF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Freeform: Shape 32">
            <a:extLst>
              <a:ext uri="{FF2B5EF4-FFF2-40B4-BE49-F238E27FC236}">
                <a16:creationId xmlns:a16="http://schemas.microsoft.com/office/drawing/2014/main" xmlns="" id="{88853921-7BC9-4BDE-ACAB-133C683C82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0" name="Arc 34">
            <a:extLst>
              <a:ext uri="{FF2B5EF4-FFF2-40B4-BE49-F238E27FC236}">
                <a16:creationId xmlns:a16="http://schemas.microsoft.com/office/drawing/2014/main" xmlns="" id="{09192968-3AE7-4470-A61C-97294BB927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xmlns="" id="{3AB72E55-43E4-4356-BFE8-E2102CB0B5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6D6306C-ED4F-4AAE-B4A5-EEA6AFAD7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970F69-B50D-41C4-88B8-EC19FAF62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pt-BR" sz="3600"/>
              <a:t>Posteriormente...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EC5361D-F897-4856-B945-0455A365E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4508C0C5-2268-42B5-B3C8-4D0899E05F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141ACBDB-38F8-4B34-8183-BD95B4E55A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E00DB52-3455-4E2F-867B-A6D0516E17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A80CE83-D571-47ED-8FCE-A1770E160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400"/>
              <a:t>3º) Leis da década de 2010: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sz="1400">
                <a:sym typeface="Wingdings" panose="05000000000000000000" pitchFamily="2" charset="2"/>
              </a:rPr>
              <a:t> 3.2) Lei 13.129/15:</a:t>
            </a:r>
          </a:p>
          <a:p>
            <a:pPr>
              <a:buFontTx/>
              <a:buChar char="-"/>
            </a:pPr>
            <a:r>
              <a:rPr lang="pt-BR" sz="1400">
                <a:latin typeface="Arial" panose="020B0604020202020204" pitchFamily="34" charset="0"/>
              </a:rPr>
              <a:t>Altera a lei de arbitragem, inserindo dispositivos relacionados à administração pública;</a:t>
            </a:r>
          </a:p>
          <a:p>
            <a:pPr>
              <a:buFontTx/>
              <a:buChar char="-"/>
            </a:pPr>
            <a:endParaRPr lang="pt-BR" sz="1400" b="0" i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00">
                <a:latin typeface="Arial" panose="020B0604020202020204" pitchFamily="34" charset="0"/>
              </a:rPr>
              <a:t>Art. 1º As pessoas capazes de contratar poderão valer-se da arbitragem para dirimir litígios relativos a direitos patrimoniais disponíveis.</a:t>
            </a:r>
          </a:p>
          <a:p>
            <a:pPr marL="0" indent="0">
              <a:buNone/>
            </a:pPr>
            <a:r>
              <a:rPr lang="pt-BR" sz="1400">
                <a:latin typeface="Arial" panose="020B0604020202020204" pitchFamily="34" charset="0"/>
              </a:rPr>
              <a:t>§ 1º </a:t>
            </a:r>
            <a:r>
              <a:rPr lang="pt-BR" sz="1400" u="sng">
                <a:latin typeface="Arial" panose="020B0604020202020204" pitchFamily="34" charset="0"/>
              </a:rPr>
              <a:t>A administração pública direta e indireta poderá utilizar-se da arbitragem para dirimir conflitos relativos a </a:t>
            </a:r>
            <a:r>
              <a:rPr lang="pt-BR" sz="1400" b="1" u="sng">
                <a:latin typeface="Arial" panose="020B0604020202020204" pitchFamily="34" charset="0"/>
              </a:rPr>
              <a:t>direitos patrimoniais disponíveis</a:t>
            </a:r>
            <a:r>
              <a:rPr lang="pt-BR" sz="1400">
                <a:latin typeface="Arial" panose="020B0604020202020204" pitchFamily="34" charset="0"/>
              </a:rPr>
              <a:t>. (...)</a:t>
            </a:r>
          </a:p>
          <a:p>
            <a:pPr marL="0" indent="0">
              <a:buNone/>
            </a:pPr>
            <a:r>
              <a:rPr lang="pt-BR" sz="1400">
                <a:latin typeface="Arial" panose="020B0604020202020204" pitchFamily="34" charset="0"/>
              </a:rPr>
              <a:t>Art. 2º A arbitragem poderá ser de direito ou de eqüidade, a critério das partes.</a:t>
            </a:r>
          </a:p>
          <a:p>
            <a:pPr marL="0" indent="0">
              <a:buNone/>
            </a:pPr>
            <a:r>
              <a:rPr lang="pt-BR" sz="1400">
                <a:latin typeface="Arial" panose="020B0604020202020204" pitchFamily="34" charset="0"/>
              </a:rPr>
              <a:t>(...)</a:t>
            </a:r>
          </a:p>
          <a:p>
            <a:pPr marL="0" indent="0">
              <a:buNone/>
            </a:pPr>
            <a:r>
              <a:rPr lang="pt-BR" sz="1400">
                <a:latin typeface="Arial" panose="020B0604020202020204" pitchFamily="34" charset="0"/>
              </a:rPr>
              <a:t>§ 3º </a:t>
            </a:r>
            <a:r>
              <a:rPr lang="pt-BR" sz="1400" b="1" u="sng">
                <a:latin typeface="Arial" panose="020B0604020202020204" pitchFamily="34" charset="0"/>
              </a:rPr>
              <a:t>A arbitragem que envolva a administração pública será sempre de direito e respeitará o princípio da publicidade</a:t>
            </a:r>
            <a:r>
              <a:rPr lang="pt-BR" sz="1400"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pt-BR" sz="1400" b="0" i="0">
              <a:effectLst/>
              <a:latin typeface="Arial" panose="020B0604020202020204" pitchFamily="34" charset="0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xmlns="" id="{9E914C83-E0D8-4953-92D5-169D28CB43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3512E083-F550-46AF-8490-767ECFD00C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34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7">
            <a:extLst>
              <a:ext uri="{FF2B5EF4-FFF2-40B4-BE49-F238E27FC236}">
                <a16:creationId xmlns:a16="http://schemas.microsoft.com/office/drawing/2014/main" xmlns="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970F69-B50D-41C4-88B8-EC19FAF62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pt-BR" sz="3400">
                <a:solidFill>
                  <a:srgbClr val="FFFFFF"/>
                </a:solidFill>
              </a:rPr>
              <a:t>Posteriormente...</a:t>
            </a:r>
          </a:p>
        </p:txBody>
      </p:sp>
      <p:sp>
        <p:nvSpPr>
          <p:cNvPr id="33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Espaço Reservado para Conteúdo 2">
            <a:extLst>
              <a:ext uri="{FF2B5EF4-FFF2-40B4-BE49-F238E27FC236}">
                <a16:creationId xmlns:a16="http://schemas.microsoft.com/office/drawing/2014/main" xmlns="" id="{1A80CE83-D571-47ED-8FCE-A1770E160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1500"/>
              <a:t>3º) Leis da década de 2010: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sz="1500">
                <a:sym typeface="Wingdings" panose="05000000000000000000" pitchFamily="2" charset="2"/>
              </a:rPr>
              <a:t>3.3) Lei 13.140/15:</a:t>
            </a:r>
          </a:p>
          <a:p>
            <a:pPr>
              <a:buFontTx/>
              <a:buChar char="-"/>
            </a:pPr>
            <a:r>
              <a:rPr lang="pt-BR" sz="1500"/>
              <a:t>Dispõe sobre a mediação entre particulares como meio de solução de controvérsias e sobre a autocomposição de conflitos no âmbito da administração pública;</a:t>
            </a:r>
          </a:p>
          <a:p>
            <a:pPr>
              <a:buFontTx/>
              <a:buChar char="-"/>
            </a:pPr>
            <a:endParaRPr lang="pt-BR" sz="1500"/>
          </a:p>
          <a:p>
            <a:pPr>
              <a:buFontTx/>
              <a:buChar char="-"/>
            </a:pPr>
            <a:r>
              <a:rPr lang="pt-BR" sz="1500"/>
              <a:t>Art. 1º (...)</a:t>
            </a:r>
          </a:p>
          <a:p>
            <a:pPr>
              <a:buFontTx/>
              <a:buChar char="-"/>
            </a:pPr>
            <a:r>
              <a:rPr lang="pt-BR" sz="1500" b="0" i="0">
                <a:effectLst/>
                <a:latin typeface="Arial" panose="020B0604020202020204" pitchFamily="34" charset="0"/>
              </a:rPr>
              <a:t>Parágrafo único. Considera-se mediação a atividade técnica exercida por terceiro imparcial sem poder decisório, que, escolhido ou aceito pelas partes, as auxilia e estimula a identificar ou desenvolver soluções consensuais para a controvérsia.</a:t>
            </a:r>
          </a:p>
          <a:p>
            <a:pPr>
              <a:buFontTx/>
              <a:buChar char="-"/>
            </a:pPr>
            <a:endParaRPr lang="pt-BR" sz="1500">
              <a:latin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t-BR" sz="1500" b="0" i="0">
                <a:effectLst/>
                <a:latin typeface="Arial" panose="020B0604020202020204" pitchFamily="34" charset="0"/>
              </a:rPr>
              <a:t>Art. 32. A União, os Estados, o Distrito Federal e os Municípios poderão criar câmaras de prevenção e resolução administrativa de conflitos, no âmbito dos respectivos órgãos da Advocacia Pública, onde houver, com competência para: (...)</a:t>
            </a:r>
          </a:p>
          <a:p>
            <a:pPr>
              <a:buFontTx/>
              <a:buChar char="-"/>
            </a:pPr>
            <a:r>
              <a:rPr lang="pt-BR" sz="1500" b="0" i="0">
                <a:effectLst/>
                <a:latin typeface="Arial" panose="020B0604020202020204" pitchFamily="34" charset="0"/>
              </a:rPr>
              <a:t>§ 5º Compreendem-se na competência das câmaras de que trata o caput a prevenção e a resolução de conflitos que envolvam equilíbrio econômico-financeiro de contratos celebrados pela administração com particulares.</a:t>
            </a:r>
            <a:endParaRPr lang="pt-BR" sz="1500"/>
          </a:p>
        </p:txBody>
      </p:sp>
    </p:spTree>
    <p:extLst>
      <p:ext uri="{BB962C8B-B14F-4D97-AF65-F5344CB8AC3E}">
        <p14:creationId xmlns:p14="http://schemas.microsoft.com/office/powerpoint/2010/main" val="2758907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A2679492-7988-4050-9056-5424444524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091B163-7D61-4891-ABCF-5C13D9C418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970F69-B50D-41C4-88B8-EC19FAF62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pt-BR" sz="3800">
                <a:solidFill>
                  <a:srgbClr val="FFFFFF"/>
                </a:solidFill>
              </a:rPr>
              <a:t>Posteriormente...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0474DF76-993E-44DE-AFB0-C416182ACE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xmlns="" id="{6CB927A4-E432-4310-9CD5-E89FF50631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xmlns="" id="{E3020543-B24B-4EC4-8FFC-8DD88EEA91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xmlns="" id="{1453BF6C-B012-48B7-B4E8-6D7AC7C27D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A80CE83-D571-47ED-8FCE-A1770E160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1900">
                <a:solidFill>
                  <a:schemeClr val="tx1">
                    <a:alpha val="80000"/>
                  </a:schemeClr>
                </a:solidFill>
              </a:rPr>
              <a:t>3º) Leis da década de 2010: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sz="1900">
                <a:solidFill>
                  <a:schemeClr val="tx1">
                    <a:alpha val="80000"/>
                  </a:schemeClr>
                </a:solidFill>
                <a:sym typeface="Wingdings" panose="05000000000000000000" pitchFamily="2" charset="2"/>
              </a:rPr>
              <a:t>3.4) Lei 13.448/17:</a:t>
            </a:r>
          </a:p>
          <a:p>
            <a:pPr>
              <a:buFontTx/>
              <a:buChar char="-"/>
            </a:pPr>
            <a:r>
              <a:rPr lang="pt-BR" sz="1900">
                <a:solidFill>
                  <a:schemeClr val="tx1">
                    <a:alpha val="80000"/>
                  </a:schemeClr>
                </a:solidFill>
              </a:rPr>
              <a:t>Diretrizes para a prorrogação e para a relicitação de contratos que especifica;</a:t>
            </a:r>
          </a:p>
          <a:p>
            <a:pPr>
              <a:buFontTx/>
              <a:buChar char="-"/>
            </a:pPr>
            <a:endParaRPr lang="pt-BR" sz="1900">
              <a:solidFill>
                <a:schemeClr val="tx1">
                  <a:alpha val="80000"/>
                </a:schemeClr>
              </a:solidFill>
            </a:endParaRPr>
          </a:p>
          <a:p>
            <a:pPr>
              <a:buFontTx/>
              <a:buChar char="-"/>
            </a:pPr>
            <a:r>
              <a:rPr lang="pt-BR" sz="1900">
                <a:solidFill>
                  <a:schemeClr val="tx1">
                    <a:alpha val="80000"/>
                  </a:schemeClr>
                </a:solidFill>
              </a:rPr>
              <a:t>Art. 31. (...)</a:t>
            </a:r>
          </a:p>
          <a:p>
            <a:r>
              <a:rPr lang="pt-BR" sz="1900" b="0" i="0">
                <a:solidFill>
                  <a:schemeClr val="tx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§ 4º Consideram-se controvérsias sobre direitos patrimoniais disponíveis, para fins desta Lei:</a:t>
            </a:r>
          </a:p>
          <a:p>
            <a:pPr fontAlgn="base"/>
            <a:r>
              <a:rPr lang="pt-BR" sz="1900" b="0" i="0">
                <a:solidFill>
                  <a:schemeClr val="tx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I - as questões relacionadas à recomposição do equilíbrio econômico-financeiro dos contratos;</a:t>
            </a:r>
          </a:p>
          <a:p>
            <a:pPr fontAlgn="base"/>
            <a:r>
              <a:rPr lang="pt-BR" sz="1900" b="0" i="0">
                <a:solidFill>
                  <a:schemeClr val="tx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II - o cálculo de indenizações decorrentes de extinção ou de transferência do contrato de concessão; e</a:t>
            </a:r>
          </a:p>
          <a:p>
            <a:pPr fontAlgn="base"/>
            <a:r>
              <a:rPr lang="pt-BR" sz="1900" b="0" i="0">
                <a:solidFill>
                  <a:schemeClr val="tx1">
                    <a:alpha val="80000"/>
                  </a:schemeClr>
                </a:solidFill>
                <a:effectLst/>
                <a:latin typeface="Arial" panose="020B0604020202020204" pitchFamily="34" charset="0"/>
              </a:rPr>
              <a:t>III - o inadimplemento de obrigações contratuais por qualquer das partes.</a:t>
            </a:r>
          </a:p>
          <a:p>
            <a:pPr>
              <a:buFontTx/>
              <a:buChar char="-"/>
            </a:pPr>
            <a:endParaRPr lang="pt-BR" sz="19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C49DA8F6-BCC1-4447-B54C-57856834B9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691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750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Tema do Office</vt:lpstr>
      <vt:lpstr>Meios alternativos de resolução de controvérsias na nova lei de licitações</vt:lpstr>
      <vt:lpstr>Previsão legal – arts. 151 a 154</vt:lpstr>
      <vt:lpstr>Alguma novidade nisso tudo?</vt:lpstr>
      <vt:lpstr>Sim! Sempre houve a possibilidade...   (cf. ensaio publicado na intranet/AJCE)</vt:lpstr>
      <vt:lpstr>Além disso...</vt:lpstr>
      <vt:lpstr>Posteriormente...</vt:lpstr>
      <vt:lpstr>Posteriormente...</vt:lpstr>
      <vt:lpstr>Posteriormente...</vt:lpstr>
      <vt:lpstr>Posteriormente...</vt:lpstr>
      <vt:lpstr>Posteriormente...</vt:lpstr>
      <vt:lpstr>E o aditamento dos contratos (art. 153)?</vt:lpstr>
      <vt:lpstr>Contratação dos serviços relacionados aos árbitros e aos comitês de resolução de disputas (art. 154)</vt:lpstr>
      <vt:lpstr>Conclusão</vt:lpstr>
      <vt:lpstr>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Meios alternativos de resolução de controvérsias na nova lei de licitações</dc:title>
  <dc:creator>Newton Bordin</dc:creator>
  <cp:lastModifiedBy>Carla Pinheiro Silva</cp:lastModifiedBy>
  <cp:revision>1</cp:revision>
  <dcterms:created xsi:type="dcterms:W3CDTF">2021-09-08T01:38:04Z</dcterms:created>
  <dcterms:modified xsi:type="dcterms:W3CDTF">2021-09-08T20:34:58Z</dcterms:modified>
</cp:coreProperties>
</file>