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Override PartName="/ppt/authors.xml" ContentType="application/vnd.ms-powerpoint.auth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23"/>
  </p:notesMasterIdLst>
  <p:handoutMasterIdLst>
    <p:handoutMasterId r:id="rId24"/>
  </p:handoutMasterIdLst>
  <p:sldIdLst>
    <p:sldId id="256" r:id="rId5"/>
    <p:sldId id="258" r:id="rId6"/>
    <p:sldId id="259" r:id="rId7"/>
    <p:sldId id="271" r:id="rId8"/>
    <p:sldId id="260" r:id="rId9"/>
    <p:sldId id="267" r:id="rId10"/>
    <p:sldId id="269" r:id="rId11"/>
    <p:sldId id="270" r:id="rId12"/>
    <p:sldId id="268" r:id="rId13"/>
    <p:sldId id="261" r:id="rId14"/>
    <p:sldId id="262" r:id="rId15"/>
    <p:sldId id="263" r:id="rId16"/>
    <p:sldId id="264" r:id="rId17"/>
    <p:sldId id="265" r:id="rId18"/>
    <p:sldId id="266" r:id="rId19"/>
    <p:sldId id="273" r:id="rId20"/>
    <p:sldId id="272" r:id="rId21"/>
    <p:sldId id="274" r:id="rId22"/>
  </p:sldIdLst>
  <p:sldSz cx="12192000" cy="6858000"/>
  <p:notesSz cx="6858000" cy="9144000"/>
  <p:defaultTextStyle>
    <a:defPPr rtl="0">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8189A2"/>
  </p:clrMru>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724" autoAdjust="0"/>
  </p:normalViewPr>
  <p:slideViewPr>
    <p:cSldViewPr snapToGrid="0">
      <p:cViewPr varScale="1">
        <p:scale>
          <a:sx n="69" d="100"/>
          <a:sy n="69" d="100"/>
        </p:scale>
        <p:origin x="618" y="66"/>
      </p:cViewPr>
      <p:guideLst/>
    </p:cSldViewPr>
  </p:slideViewPr>
  <p:outlineViewPr>
    <p:cViewPr>
      <p:scale>
        <a:sx n="33" d="100"/>
        <a:sy n="33" d="100"/>
      </p:scale>
      <p:origin x="0" y="-864"/>
    </p:cViewPr>
  </p:outlineViewPr>
  <p:notesTextViewPr>
    <p:cViewPr>
      <p:scale>
        <a:sx n="1" d="1"/>
        <a:sy n="1" d="1"/>
      </p:scale>
      <p:origin x="0" y="0"/>
    </p:cViewPr>
  </p:notesTextViewPr>
  <p:sorterViewPr>
    <p:cViewPr>
      <p:scale>
        <a:sx n="80" d="100"/>
        <a:sy n="80" d="100"/>
      </p:scale>
      <p:origin x="0" y="0"/>
    </p:cViewPr>
  </p:sorterViewPr>
  <p:notesViewPr>
    <p:cSldViewPr snapToGrid="0">
      <p:cViewPr varScale="1">
        <p:scale>
          <a:sx n="86" d="100"/>
          <a:sy n="86" d="100"/>
        </p:scale>
        <p:origin x="382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a:extLst>
              <a:ext uri="{FF2B5EF4-FFF2-40B4-BE49-F238E27FC236}">
                <a16:creationId xmlns:a16="http://schemas.microsoft.com/office/drawing/2014/main" id="{D8FCD50D-240B-4202-BA15-94363033099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pt-BR"/>
          </a:p>
        </p:txBody>
      </p:sp>
      <p:sp>
        <p:nvSpPr>
          <p:cNvPr id="3" name="Espaço Reservado para Data 2">
            <a:extLst>
              <a:ext uri="{FF2B5EF4-FFF2-40B4-BE49-F238E27FC236}">
                <a16:creationId xmlns:a16="http://schemas.microsoft.com/office/drawing/2014/main" id="{10986A40-88CC-4CF8-A82C-0522A84173E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39B72A40-99FF-4889-BBB6-308DCFBE77A7}" type="datetime1">
              <a:rPr lang="pt-BR" smtClean="0"/>
              <a:t>03/11/2021</a:t>
            </a:fld>
            <a:endParaRPr lang="pt-BR" dirty="0"/>
          </a:p>
        </p:txBody>
      </p:sp>
      <p:sp>
        <p:nvSpPr>
          <p:cNvPr id="4" name="Espaço Reservado para Rodapé 3">
            <a:extLst>
              <a:ext uri="{FF2B5EF4-FFF2-40B4-BE49-F238E27FC236}">
                <a16:creationId xmlns:a16="http://schemas.microsoft.com/office/drawing/2014/main" id="{7021F718-5D0C-484C-9E94-4002D1F60A1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pt-BR"/>
          </a:p>
        </p:txBody>
      </p:sp>
      <p:sp>
        <p:nvSpPr>
          <p:cNvPr id="5" name="Espaço Reservado para o Número do Slide 4">
            <a:extLst>
              <a:ext uri="{FF2B5EF4-FFF2-40B4-BE49-F238E27FC236}">
                <a16:creationId xmlns:a16="http://schemas.microsoft.com/office/drawing/2014/main" id="{D546DE25-1D25-4297-ACEE-43B0A6165A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0A706342-55CD-4F55-9921-27DD6E1BACC4}" type="slidenum">
              <a:rPr lang="pt-BR" smtClean="0"/>
              <a:t>‹nº›</a:t>
            </a:fld>
            <a:endParaRPr lang="pt-BR"/>
          </a:p>
        </p:txBody>
      </p:sp>
    </p:spTree>
    <p:extLst>
      <p:ext uri="{BB962C8B-B14F-4D97-AF65-F5344CB8AC3E}">
        <p14:creationId xmlns:p14="http://schemas.microsoft.com/office/powerpoint/2010/main" val="11159513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pt-BR" noProof="0"/>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0A17D1-B8A9-44CF-BD78-60CD20DBE6C3}" type="datetime1">
              <a:rPr lang="pt-BR" smtClean="0"/>
              <a:pPr/>
              <a:t>03/11/2021</a:t>
            </a:fld>
            <a:endParaRPr lang="pt-BR" dirty="0"/>
          </a:p>
        </p:txBody>
      </p:sp>
      <p:sp>
        <p:nvSpPr>
          <p:cNvPr id="4" name="Espaço Reservado para Imagem do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pt-BR" noProof="0"/>
          </a:p>
        </p:txBody>
      </p:sp>
      <p:sp>
        <p:nvSpPr>
          <p:cNvPr id="5" name="Espaço Reservado para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pt-BR" noProof="0"/>
              <a:t>Clique para editar o texto Mestre</a:t>
            </a:r>
          </a:p>
          <a:p>
            <a:pPr lvl="1" rtl="0"/>
            <a:r>
              <a:rPr lang="pt-BR" noProof="0"/>
              <a:t>Segundo nível</a:t>
            </a:r>
          </a:p>
          <a:p>
            <a:pPr lvl="2" rtl="0"/>
            <a:r>
              <a:rPr lang="pt-BR" noProof="0"/>
              <a:t>Terceiro nível</a:t>
            </a:r>
          </a:p>
          <a:p>
            <a:pPr lvl="3" rtl="0"/>
            <a:r>
              <a:rPr lang="pt-BR" noProof="0"/>
              <a:t>Quarto nível</a:t>
            </a:r>
          </a:p>
          <a:p>
            <a:pPr lvl="4" rtl="0"/>
            <a:r>
              <a:rPr lang="pt-BR" noProof="0"/>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pt-BR" noProof="0"/>
          </a:p>
        </p:txBody>
      </p:sp>
      <p:sp>
        <p:nvSpPr>
          <p:cNvPr id="7" name="Espaço Reservado para o Número do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E0C86772-94DE-41DD-845F-738AE05EE900}" type="slidenum">
              <a:rPr lang="pt-BR" noProof="0" smtClean="0"/>
              <a:t>‹nº›</a:t>
            </a:fld>
            <a:endParaRPr lang="pt-BR" noProof="0"/>
          </a:p>
        </p:txBody>
      </p:sp>
    </p:spTree>
    <p:extLst>
      <p:ext uri="{BB962C8B-B14F-4D97-AF65-F5344CB8AC3E}">
        <p14:creationId xmlns:p14="http://schemas.microsoft.com/office/powerpoint/2010/main" val="391842529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5"/>
          </p:nvPr>
        </p:nvSpPr>
        <p:spPr/>
        <p:txBody>
          <a:bodyPr/>
          <a:lstStyle/>
          <a:p>
            <a:pPr rtl="0"/>
            <a:fld id="{E0C86772-94DE-41DD-845F-738AE05EE900}" type="slidenum">
              <a:rPr lang="pt-BR" smtClean="0"/>
              <a:t>1</a:t>
            </a:fld>
            <a:endParaRPr lang="pt-BR"/>
          </a:p>
        </p:txBody>
      </p:sp>
    </p:spTree>
    <p:extLst>
      <p:ext uri="{BB962C8B-B14F-4D97-AF65-F5344CB8AC3E}">
        <p14:creationId xmlns:p14="http://schemas.microsoft.com/office/powerpoint/2010/main" val="24400440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a:p>
        </p:txBody>
      </p:sp>
      <p:sp>
        <p:nvSpPr>
          <p:cNvPr id="4" name="Espaço Reservado para Número de Slide 3"/>
          <p:cNvSpPr>
            <a:spLocks noGrp="1"/>
          </p:cNvSpPr>
          <p:nvPr>
            <p:ph type="sldNum" sz="quarter" idx="5"/>
          </p:nvPr>
        </p:nvSpPr>
        <p:spPr/>
        <p:txBody>
          <a:bodyPr/>
          <a:lstStyle/>
          <a:p>
            <a:pPr rtl="0"/>
            <a:fld id="{E0C86772-94DE-41DD-845F-738AE05EE900}" type="slidenum">
              <a:rPr lang="pt-BR" smtClean="0"/>
              <a:t>2</a:t>
            </a:fld>
            <a:endParaRPr lang="pt-BR"/>
          </a:p>
        </p:txBody>
      </p:sp>
    </p:spTree>
    <p:extLst>
      <p:ext uri="{BB962C8B-B14F-4D97-AF65-F5344CB8AC3E}">
        <p14:creationId xmlns:p14="http://schemas.microsoft.com/office/powerpoint/2010/main" val="321205546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ítulo">
    <p:bg>
      <p:bgPr>
        <a:solidFill>
          <a:schemeClr val="accent2"/>
        </a:solidFill>
        <a:effectLst/>
      </p:bgPr>
    </p:bg>
    <p:spTree>
      <p:nvGrpSpPr>
        <p:cNvPr id="1" name=""/>
        <p:cNvGrpSpPr/>
        <p:nvPr/>
      </p:nvGrpSpPr>
      <p:grpSpPr>
        <a:xfrm>
          <a:off x="0" y="0"/>
          <a:ext cx="0" cy="0"/>
          <a:chOff x="0" y="0"/>
          <a:chExt cx="0" cy="0"/>
        </a:xfrm>
      </p:grpSpPr>
      <p:sp>
        <p:nvSpPr>
          <p:cNvPr id="8" name="Espaço Reservado para Imagem 7">
            <a:extLst>
              <a:ext uri="{FF2B5EF4-FFF2-40B4-BE49-F238E27FC236}">
                <a16:creationId xmlns:a16="http://schemas.microsoft.com/office/drawing/2014/main" id="{0BE5F371-5525-435D-A976-3813CDC7E2F7}"/>
              </a:ext>
            </a:extLst>
          </p:cNvPr>
          <p:cNvSpPr>
            <a:spLocks noGrp="1"/>
          </p:cNvSpPr>
          <p:nvPr>
            <p:ph type="pic" sz="quarter" idx="10" hasCustomPrompt="1"/>
          </p:nvPr>
        </p:nvSpPr>
        <p:spPr>
          <a:xfrm>
            <a:off x="0" y="0"/>
            <a:ext cx="12192000" cy="6858000"/>
          </a:xfrm>
          <a:prstGeom prst="rect">
            <a:avLst/>
          </a:prstGeom>
        </p:spPr>
        <p:txBody>
          <a:bodyPr rtlCol="0"/>
          <a:lstStyle>
            <a:lvl1pPr marL="0" indent="0" algn="ctr">
              <a:buNone/>
              <a:defRPr/>
            </a:lvl1pPr>
          </a:lstStyle>
          <a:p>
            <a:pPr rtl="0"/>
            <a:r>
              <a:rPr lang="pt-BR" noProof="0"/>
              <a:t>Clique para adicionar foto</a:t>
            </a:r>
          </a:p>
        </p:txBody>
      </p:sp>
      <p:sp>
        <p:nvSpPr>
          <p:cNvPr id="2" name="Título 1">
            <a:extLst>
              <a:ext uri="{FF2B5EF4-FFF2-40B4-BE49-F238E27FC236}">
                <a16:creationId xmlns:a16="http://schemas.microsoft.com/office/drawing/2014/main" id="{B8332B57-459F-4669-8A88-96A6A1E147B5}"/>
              </a:ext>
            </a:extLst>
          </p:cNvPr>
          <p:cNvSpPr>
            <a:spLocks noGrp="1"/>
          </p:cNvSpPr>
          <p:nvPr>
            <p:ph type="title" hasCustomPrompt="1"/>
          </p:nvPr>
        </p:nvSpPr>
        <p:spPr>
          <a:xfrm>
            <a:off x="6433925" y="0"/>
            <a:ext cx="5758075" cy="5391215"/>
          </a:xfrm>
          <a:prstGeom prst="rect">
            <a:avLst/>
          </a:prstGeom>
          <a:solidFill>
            <a:schemeClr val="accent6">
              <a:lumMod val="60000"/>
              <a:lumOff val="40000"/>
              <a:alpha val="5000"/>
            </a:schemeClr>
          </a:solidFill>
        </p:spPr>
        <p:txBody>
          <a:bodyPr tIns="5394960" rtlCol="0" anchor="b"/>
          <a:lstStyle>
            <a:lvl1pPr>
              <a:lnSpc>
                <a:spcPct val="80000"/>
              </a:lnSpc>
              <a:defRPr sz="6000" cap="all" spc="200" baseline="0">
                <a:solidFill>
                  <a:schemeClr val="bg1"/>
                </a:solidFill>
              </a:defRPr>
            </a:lvl1pPr>
          </a:lstStyle>
          <a:p>
            <a:pPr rtl="0"/>
            <a:r>
              <a:rPr lang="pt-BR" noProof="0"/>
              <a:t>Clique para adicionar um título</a:t>
            </a:r>
          </a:p>
        </p:txBody>
      </p:sp>
      <p:sp>
        <p:nvSpPr>
          <p:cNvPr id="10" name="Espaço Reservado para Texto 12">
            <a:extLst>
              <a:ext uri="{FF2B5EF4-FFF2-40B4-BE49-F238E27FC236}">
                <a16:creationId xmlns:a16="http://schemas.microsoft.com/office/drawing/2014/main" id="{F4472392-D2F6-424E-BA23-46AF83099FC5}"/>
              </a:ext>
            </a:extLst>
          </p:cNvPr>
          <p:cNvSpPr>
            <a:spLocks noGrp="1"/>
          </p:cNvSpPr>
          <p:nvPr>
            <p:ph type="body" sz="quarter" idx="15" hasCustomPrompt="1"/>
          </p:nvPr>
        </p:nvSpPr>
        <p:spPr>
          <a:xfrm>
            <a:off x="6433926" y="5391215"/>
            <a:ext cx="5758074" cy="1466785"/>
          </a:xfrm>
          <a:prstGeom prst="rect">
            <a:avLst/>
          </a:prstGeom>
          <a:solidFill>
            <a:schemeClr val="accent6">
              <a:lumMod val="60000"/>
              <a:lumOff val="40000"/>
              <a:alpha val="5000"/>
            </a:schemeClr>
          </a:solidFill>
        </p:spPr>
        <p:txBody>
          <a:bodyPr rtlCol="0" anchor="t"/>
          <a:lstStyle>
            <a:lvl1pPr marL="0" indent="0">
              <a:lnSpc>
                <a:spcPct val="100000"/>
              </a:lnSpc>
              <a:buNone/>
              <a:defRPr sz="2000" i="0" cap="none" spc="100" baseline="0">
                <a:solidFill>
                  <a:schemeClr val="bg1"/>
                </a:solidFill>
                <a:latin typeface="+mn-lt"/>
              </a:defRPr>
            </a:lvl1pPr>
          </a:lstStyle>
          <a:p>
            <a:pPr lvl="0" rtl="0"/>
            <a:r>
              <a:rPr lang="pt-BR" noProof="0"/>
              <a:t>Clique para adicionar o texto</a:t>
            </a:r>
          </a:p>
        </p:txBody>
      </p:sp>
      <p:pic>
        <p:nvPicPr>
          <p:cNvPr id="7" name="Gráfico 6">
            <a:extLst>
              <a:ext uri="{FF2B5EF4-FFF2-40B4-BE49-F238E27FC236}">
                <a16:creationId xmlns:a16="http://schemas.microsoft.com/office/drawing/2014/main" id="{F49209FF-BA53-4DEA-823A-B6660FF169BA}"/>
              </a:ext>
              <a:ext uri="{C183D7F6-B498-43B3-948B-1728B52AA6E4}">
                <adec:decorative xmlns:adec="http://schemas.microsoft.com/office/drawing/2017/decorative" val="1"/>
              </a:ext>
            </a:extLst>
          </p:cNvPr>
          <p:cNvPicPr>
            <a:picLocks noChangeAspect="1"/>
          </p:cNvPicPr>
          <p:nvPr userDrawn="1"/>
        </p:nvPicPr>
        <p:blipFill>
          <a:blip r:embed="rId2">
            <a:alphaModFix amt="54000"/>
            <a:extLst>
              <a:ext uri="{96DAC541-7B7A-43D3-8B79-37D633B846F1}">
                <asvg:svgBlip xmlns:asvg="http://schemas.microsoft.com/office/drawing/2016/SVG/main" r:embed="rId3"/>
              </a:ext>
            </a:extLst>
          </a:blip>
          <a:stretch>
            <a:fillRect/>
          </a:stretch>
        </p:blipFill>
        <p:spPr>
          <a:xfrm>
            <a:off x="0" y="0"/>
            <a:ext cx="6434138" cy="6858000"/>
          </a:xfrm>
          <a:prstGeom prst="rect">
            <a:avLst/>
          </a:prstGeom>
        </p:spPr>
      </p:pic>
    </p:spTree>
    <p:extLst>
      <p:ext uri="{BB962C8B-B14F-4D97-AF65-F5344CB8AC3E}">
        <p14:creationId xmlns:p14="http://schemas.microsoft.com/office/powerpoint/2010/main" val="2243381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lano para lançamento do Produto">
    <p:bg>
      <p:bgPr>
        <a:solidFill>
          <a:schemeClr val="accent4"/>
        </a:solidFill>
        <a:effectLst/>
      </p:bgPr>
    </p:bg>
    <p:spTree>
      <p:nvGrpSpPr>
        <p:cNvPr id="1" name=""/>
        <p:cNvGrpSpPr/>
        <p:nvPr/>
      </p:nvGrpSpPr>
      <p:grpSpPr>
        <a:xfrm>
          <a:off x="0" y="0"/>
          <a:ext cx="0" cy="0"/>
          <a:chOff x="0" y="0"/>
          <a:chExt cx="0" cy="0"/>
        </a:xfrm>
      </p:grpSpPr>
      <p:sp>
        <p:nvSpPr>
          <p:cNvPr id="45" name="Gráfico 43">
            <a:extLst>
              <a:ext uri="{FF2B5EF4-FFF2-40B4-BE49-F238E27FC236}">
                <a16:creationId xmlns:a16="http://schemas.microsoft.com/office/drawing/2014/main" id="{D76CD6FD-D22D-437F-BDAE-7B3ECB0EF581}"/>
              </a:ext>
              <a:ext uri="{C183D7F6-B498-43B3-948B-1728B52AA6E4}">
                <adec:decorative xmlns:adec="http://schemas.microsoft.com/office/drawing/2017/decorative" val="1"/>
              </a:ext>
            </a:extLst>
          </p:cNvPr>
          <p:cNvSpPr/>
          <p:nvPr/>
        </p:nvSpPr>
        <p:spPr>
          <a:xfrm>
            <a:off x="4729937" y="0"/>
            <a:ext cx="7462063" cy="6858000"/>
          </a:xfrm>
          <a:custGeom>
            <a:avLst/>
            <a:gdLst>
              <a:gd name="connsiteX0" fmla="*/ 2766060 w 5591365"/>
              <a:gd name="connsiteY0" fmla="*/ 1566101 h 5138737"/>
              <a:gd name="connsiteX1" fmla="*/ 658749 w 5591365"/>
              <a:gd name="connsiteY1" fmla="*/ 2875979 h 5138737"/>
              <a:gd name="connsiteX2" fmla="*/ 0 w 5591365"/>
              <a:gd name="connsiteY2" fmla="*/ 4702016 h 5138737"/>
              <a:gd name="connsiteX3" fmla="*/ 26670 w 5591365"/>
              <a:gd name="connsiteY3" fmla="*/ 5138738 h 5138737"/>
              <a:gd name="connsiteX4" fmla="*/ 2675763 w 5591365"/>
              <a:gd name="connsiteY4" fmla="*/ 5138738 h 5138737"/>
              <a:gd name="connsiteX5" fmla="*/ 2481072 w 5591365"/>
              <a:gd name="connsiteY5" fmla="*/ 4439984 h 5138737"/>
              <a:gd name="connsiteX6" fmla="*/ 2804636 w 5591365"/>
              <a:gd name="connsiteY6" fmla="*/ 3584734 h 5138737"/>
              <a:gd name="connsiteX7" fmla="*/ 3798570 w 5591365"/>
              <a:gd name="connsiteY7" fmla="*/ 2814257 h 5138737"/>
              <a:gd name="connsiteX8" fmla="*/ 5378101 w 5591365"/>
              <a:gd name="connsiteY8" fmla="*/ 4717352 h 5138737"/>
              <a:gd name="connsiteX9" fmla="*/ 4949381 w 5591365"/>
              <a:gd name="connsiteY9" fmla="*/ 5138642 h 5138737"/>
              <a:gd name="connsiteX10" fmla="*/ 5591366 w 5591365"/>
              <a:gd name="connsiteY10" fmla="*/ 5138642 h 5138737"/>
              <a:gd name="connsiteX11" fmla="*/ 5591366 w 5591365"/>
              <a:gd name="connsiteY11" fmla="*/ 0 h 5138737"/>
              <a:gd name="connsiteX12" fmla="*/ 5397056 w 5591365"/>
              <a:gd name="connsiteY12" fmla="*/ 0 h 5138737"/>
              <a:gd name="connsiteX13" fmla="*/ 4684681 w 5591365"/>
              <a:gd name="connsiteY13" fmla="*/ 595217 h 5138737"/>
              <a:gd name="connsiteX14" fmla="*/ 4254627 w 5591365"/>
              <a:gd name="connsiteY14" fmla="*/ 0 h 5138737"/>
              <a:gd name="connsiteX15" fmla="*/ 1910620 w 5591365"/>
              <a:gd name="connsiteY15" fmla="*/ 0 h 5138737"/>
              <a:gd name="connsiteX16" fmla="*/ 2018633 w 5591365"/>
              <a:gd name="connsiteY16" fmla="*/ 314039 h 5138737"/>
              <a:gd name="connsiteX17" fmla="*/ 2766060 w 5591365"/>
              <a:gd name="connsiteY17" fmla="*/ 1566101 h 51387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591365" h="5138737">
                <a:moveTo>
                  <a:pt x="2766060" y="1566101"/>
                </a:moveTo>
                <a:cubicBezTo>
                  <a:pt x="1800416" y="1946243"/>
                  <a:pt x="1097947" y="2382869"/>
                  <a:pt x="658749" y="2875979"/>
                </a:cubicBezTo>
                <a:cubicBezTo>
                  <a:pt x="219551" y="3368993"/>
                  <a:pt x="0" y="3977735"/>
                  <a:pt x="0" y="4702016"/>
                </a:cubicBezTo>
                <a:cubicBezTo>
                  <a:pt x="0" y="4853178"/>
                  <a:pt x="9049" y="4998720"/>
                  <a:pt x="26670" y="5138738"/>
                </a:cubicBezTo>
                <a:lnTo>
                  <a:pt x="2675763" y="5138738"/>
                </a:lnTo>
                <a:cubicBezTo>
                  <a:pt x="2546033" y="4937951"/>
                  <a:pt x="2481072" y="4705065"/>
                  <a:pt x="2481072" y="4439984"/>
                </a:cubicBezTo>
                <a:cubicBezTo>
                  <a:pt x="2481072" y="4136898"/>
                  <a:pt x="2588990" y="3851815"/>
                  <a:pt x="2804636" y="3584734"/>
                </a:cubicBezTo>
                <a:cubicBezTo>
                  <a:pt x="3020378" y="3317653"/>
                  <a:pt x="3351657" y="3060764"/>
                  <a:pt x="3798570" y="2814257"/>
                </a:cubicBezTo>
                <a:lnTo>
                  <a:pt x="5378101" y="4717352"/>
                </a:lnTo>
                <a:cubicBezTo>
                  <a:pt x="5225510" y="4879181"/>
                  <a:pt x="5082635" y="5019580"/>
                  <a:pt x="4949381" y="5138642"/>
                </a:cubicBezTo>
                <a:lnTo>
                  <a:pt x="5591366" y="5138642"/>
                </a:lnTo>
                <a:lnTo>
                  <a:pt x="5591366" y="0"/>
                </a:lnTo>
                <a:lnTo>
                  <a:pt x="5397056" y="0"/>
                </a:lnTo>
                <a:cubicBezTo>
                  <a:pt x="5226368" y="200978"/>
                  <a:pt x="4988910" y="399383"/>
                  <a:pt x="4684681" y="595217"/>
                </a:cubicBezTo>
                <a:cubicBezTo>
                  <a:pt x="4507230" y="377000"/>
                  <a:pt x="4364070" y="178689"/>
                  <a:pt x="4254627" y="0"/>
                </a:cubicBezTo>
                <a:lnTo>
                  <a:pt x="1910620" y="0"/>
                </a:lnTo>
                <a:cubicBezTo>
                  <a:pt x="1941005" y="105728"/>
                  <a:pt x="1976914" y="210407"/>
                  <a:pt x="2018633" y="314039"/>
                </a:cubicBezTo>
                <a:cubicBezTo>
                  <a:pt x="2172748" y="696754"/>
                  <a:pt x="2421922" y="1114044"/>
                  <a:pt x="2766060" y="1566101"/>
                </a:cubicBezTo>
                <a:close/>
              </a:path>
            </a:pathLst>
          </a:custGeom>
          <a:solidFill>
            <a:schemeClr val="accent3">
              <a:lumMod val="60000"/>
              <a:lumOff val="40000"/>
              <a:alpha val="10000"/>
            </a:schemeClr>
          </a:solidFill>
          <a:ln w="9525" cap="flat">
            <a:noFill/>
            <a:prstDash val="solid"/>
            <a:miter/>
          </a:ln>
        </p:spPr>
        <p:txBody>
          <a:bodyPr rtlCol="0" anchor="ctr"/>
          <a:lstStyle/>
          <a:p>
            <a:pPr rtl="0"/>
            <a:endParaRPr lang="pt-BR" noProof="0"/>
          </a:p>
        </p:txBody>
      </p:sp>
      <p:sp>
        <p:nvSpPr>
          <p:cNvPr id="7" name="Retângulo 6">
            <a:extLst>
              <a:ext uri="{FF2B5EF4-FFF2-40B4-BE49-F238E27FC236}">
                <a16:creationId xmlns:a16="http://schemas.microsoft.com/office/drawing/2014/main" id="{C008A071-1D5B-4870-BDE1-3D78609407E6}"/>
              </a:ext>
              <a:ext uri="{C183D7F6-B498-43B3-948B-1728B52AA6E4}">
                <adec:decorative xmlns:adec="http://schemas.microsoft.com/office/drawing/2017/decorative" val="1"/>
              </a:ext>
            </a:extLst>
          </p:cNvPr>
          <p:cNvSpPr/>
          <p:nvPr userDrawn="1"/>
        </p:nvSpPr>
        <p:spPr>
          <a:xfrm>
            <a:off x="951982" y="1584731"/>
            <a:ext cx="1435618" cy="123952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noProof="0"/>
          </a:p>
        </p:txBody>
      </p:sp>
      <p:sp>
        <p:nvSpPr>
          <p:cNvPr id="9" name="Retângulo 8">
            <a:extLst>
              <a:ext uri="{FF2B5EF4-FFF2-40B4-BE49-F238E27FC236}">
                <a16:creationId xmlns:a16="http://schemas.microsoft.com/office/drawing/2014/main" id="{45C4D3E7-34AF-4BBC-820B-B9D5B5582A03}"/>
              </a:ext>
              <a:ext uri="{C183D7F6-B498-43B3-948B-1728B52AA6E4}">
                <adec:decorative xmlns:adec="http://schemas.microsoft.com/office/drawing/2017/decorative" val="1"/>
              </a:ext>
            </a:extLst>
          </p:cNvPr>
          <p:cNvSpPr/>
          <p:nvPr userDrawn="1"/>
        </p:nvSpPr>
        <p:spPr>
          <a:xfrm>
            <a:off x="951982" y="3058235"/>
            <a:ext cx="1435618" cy="123952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noProof="0"/>
          </a:p>
        </p:txBody>
      </p:sp>
      <p:sp>
        <p:nvSpPr>
          <p:cNvPr id="12" name="Retângulo 11">
            <a:extLst>
              <a:ext uri="{FF2B5EF4-FFF2-40B4-BE49-F238E27FC236}">
                <a16:creationId xmlns:a16="http://schemas.microsoft.com/office/drawing/2014/main" id="{AF35B180-197F-4655-9DF9-6F97871FDF42}"/>
              </a:ext>
              <a:ext uri="{C183D7F6-B498-43B3-948B-1728B52AA6E4}">
                <adec:decorative xmlns:adec="http://schemas.microsoft.com/office/drawing/2017/decorative" val="1"/>
              </a:ext>
            </a:extLst>
          </p:cNvPr>
          <p:cNvSpPr/>
          <p:nvPr userDrawn="1"/>
        </p:nvSpPr>
        <p:spPr>
          <a:xfrm>
            <a:off x="951982" y="4531739"/>
            <a:ext cx="1435618" cy="12395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noProof="0"/>
          </a:p>
        </p:txBody>
      </p:sp>
      <p:sp>
        <p:nvSpPr>
          <p:cNvPr id="14" name="Retângulo 13">
            <a:extLst>
              <a:ext uri="{FF2B5EF4-FFF2-40B4-BE49-F238E27FC236}">
                <a16:creationId xmlns:a16="http://schemas.microsoft.com/office/drawing/2014/main" id="{70E411CF-DDD5-47E6-AE48-6E78CED74992}"/>
              </a:ext>
              <a:ext uri="{C183D7F6-B498-43B3-948B-1728B52AA6E4}">
                <adec:decorative xmlns:adec="http://schemas.microsoft.com/office/drawing/2017/decorative" val="1"/>
              </a:ext>
            </a:extLst>
          </p:cNvPr>
          <p:cNvSpPr/>
          <p:nvPr userDrawn="1"/>
        </p:nvSpPr>
        <p:spPr>
          <a:xfrm>
            <a:off x="6298164" y="1584731"/>
            <a:ext cx="1435618" cy="123952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noProof="0"/>
          </a:p>
        </p:txBody>
      </p:sp>
      <p:sp>
        <p:nvSpPr>
          <p:cNvPr id="16" name="Retângulo 15">
            <a:extLst>
              <a:ext uri="{FF2B5EF4-FFF2-40B4-BE49-F238E27FC236}">
                <a16:creationId xmlns:a16="http://schemas.microsoft.com/office/drawing/2014/main" id="{1D1CE1B6-B343-4CB0-8870-8F3029C9402A}"/>
              </a:ext>
              <a:ext uri="{C183D7F6-B498-43B3-948B-1728B52AA6E4}">
                <adec:decorative xmlns:adec="http://schemas.microsoft.com/office/drawing/2017/decorative" val="1"/>
              </a:ext>
            </a:extLst>
          </p:cNvPr>
          <p:cNvSpPr/>
          <p:nvPr userDrawn="1"/>
        </p:nvSpPr>
        <p:spPr>
          <a:xfrm>
            <a:off x="6298164" y="3058235"/>
            <a:ext cx="1435618" cy="123952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noProof="0"/>
          </a:p>
        </p:txBody>
      </p:sp>
      <p:sp>
        <p:nvSpPr>
          <p:cNvPr id="2" name="Título 1">
            <a:extLst>
              <a:ext uri="{FF2B5EF4-FFF2-40B4-BE49-F238E27FC236}">
                <a16:creationId xmlns:a16="http://schemas.microsoft.com/office/drawing/2014/main" id="{224DF789-75CD-4A82-A55E-B3FA178A944C}"/>
              </a:ext>
            </a:extLst>
          </p:cNvPr>
          <p:cNvSpPr>
            <a:spLocks noGrp="1"/>
          </p:cNvSpPr>
          <p:nvPr>
            <p:ph type="title" hasCustomPrompt="1"/>
          </p:nvPr>
        </p:nvSpPr>
        <p:spPr>
          <a:xfrm>
            <a:off x="847531" y="521208"/>
            <a:ext cx="10302551" cy="535197"/>
          </a:xfrm>
          <a:prstGeom prst="rect">
            <a:avLst/>
          </a:prstGeom>
        </p:spPr>
        <p:txBody>
          <a:bodyPr rtlCol="0"/>
          <a:lstStyle>
            <a:lvl1pPr>
              <a:defRPr sz="3200" cap="all" spc="200" baseline="0">
                <a:solidFill>
                  <a:schemeClr val="bg1"/>
                </a:solidFill>
              </a:defRPr>
            </a:lvl1pPr>
          </a:lstStyle>
          <a:p>
            <a:pPr rtl="0"/>
            <a:r>
              <a:rPr lang="pt-BR" noProof="0"/>
              <a:t>Clique para adicionar um título</a:t>
            </a:r>
          </a:p>
        </p:txBody>
      </p:sp>
      <p:sp>
        <p:nvSpPr>
          <p:cNvPr id="27" name="Espaço Reservado para Texto 14">
            <a:extLst>
              <a:ext uri="{FF2B5EF4-FFF2-40B4-BE49-F238E27FC236}">
                <a16:creationId xmlns:a16="http://schemas.microsoft.com/office/drawing/2014/main" id="{8148E7C4-0020-4D4D-98B4-CF74932ABA7B}"/>
              </a:ext>
            </a:extLst>
          </p:cNvPr>
          <p:cNvSpPr>
            <a:spLocks noGrp="1"/>
          </p:cNvSpPr>
          <p:nvPr>
            <p:ph type="body" sz="quarter" idx="25" hasCustomPrompt="1"/>
          </p:nvPr>
        </p:nvSpPr>
        <p:spPr>
          <a:xfrm>
            <a:off x="951983" y="1584731"/>
            <a:ext cx="1435618" cy="1239520"/>
          </a:xfrm>
          <a:prstGeom prst="rect">
            <a:avLst/>
          </a:prstGeom>
        </p:spPr>
        <p:txBody>
          <a:bodyPr rtlCol="0" anchor="ctr">
            <a:noAutofit/>
          </a:bodyPr>
          <a:lstStyle>
            <a:lvl1pPr marL="0" indent="0" algn="ctr">
              <a:lnSpc>
                <a:spcPct val="100000"/>
              </a:lnSpc>
              <a:spcBef>
                <a:spcPts val="0"/>
              </a:spcBef>
              <a:buNone/>
              <a:defRPr sz="4000" b="0" i="0" cap="all" spc="200" baseline="0">
                <a:solidFill>
                  <a:schemeClr val="accent2">
                    <a:lumMod val="75000"/>
                  </a:schemeClr>
                </a:solidFill>
                <a:latin typeface="+mj-lt"/>
              </a:defRPr>
            </a:lvl1pPr>
          </a:lstStyle>
          <a:p>
            <a:pPr lvl="0" rtl="0"/>
            <a:r>
              <a:rPr lang="pt-BR" noProof="0"/>
              <a:t>Adicionar #</a:t>
            </a:r>
          </a:p>
        </p:txBody>
      </p:sp>
      <p:sp>
        <p:nvSpPr>
          <p:cNvPr id="17" name="Espaço Reservado para Texto 14">
            <a:extLst>
              <a:ext uri="{FF2B5EF4-FFF2-40B4-BE49-F238E27FC236}">
                <a16:creationId xmlns:a16="http://schemas.microsoft.com/office/drawing/2014/main" id="{B661FBF8-345F-44C0-8E07-2ADA2912EB31}"/>
              </a:ext>
            </a:extLst>
          </p:cNvPr>
          <p:cNvSpPr>
            <a:spLocks noGrp="1"/>
          </p:cNvSpPr>
          <p:nvPr>
            <p:ph type="body" sz="quarter" idx="13" hasCustomPrompt="1"/>
          </p:nvPr>
        </p:nvSpPr>
        <p:spPr>
          <a:xfrm>
            <a:off x="2578239" y="1530267"/>
            <a:ext cx="3365361" cy="365126"/>
          </a:xfrm>
          <a:prstGeom prst="rect">
            <a:avLst/>
          </a:prstGeom>
        </p:spPr>
        <p:txBody>
          <a:bodyPr rtlCol="0">
            <a:normAutofit/>
          </a:bodyPr>
          <a:lstStyle>
            <a:lvl1pPr marL="0" indent="0" algn="l">
              <a:buNone/>
              <a:defRPr sz="2000" b="0" i="0" cap="all" spc="200" baseline="0">
                <a:solidFill>
                  <a:schemeClr val="bg1"/>
                </a:solidFill>
                <a:latin typeface="+mj-lt"/>
              </a:defRPr>
            </a:lvl1pPr>
          </a:lstStyle>
          <a:p>
            <a:pPr lvl="0" rtl="0"/>
            <a:r>
              <a:rPr lang="pt-BR" noProof="0"/>
              <a:t>Clique para adicionar um subtítulo aqui </a:t>
            </a:r>
          </a:p>
        </p:txBody>
      </p:sp>
      <p:sp>
        <p:nvSpPr>
          <p:cNvPr id="18" name="Espaço Reservado para Texto 17">
            <a:extLst>
              <a:ext uri="{FF2B5EF4-FFF2-40B4-BE49-F238E27FC236}">
                <a16:creationId xmlns:a16="http://schemas.microsoft.com/office/drawing/2014/main" id="{F443AAEC-2D13-4AEA-B6F3-64CD19F5371C}"/>
              </a:ext>
            </a:extLst>
          </p:cNvPr>
          <p:cNvSpPr>
            <a:spLocks noGrp="1"/>
          </p:cNvSpPr>
          <p:nvPr>
            <p:ph type="body" sz="quarter" idx="16" hasCustomPrompt="1"/>
          </p:nvPr>
        </p:nvSpPr>
        <p:spPr>
          <a:xfrm>
            <a:off x="2578031" y="1798653"/>
            <a:ext cx="3365018" cy="1025598"/>
          </a:xfrm>
          <a:prstGeom prst="rect">
            <a:avLst/>
          </a:prstGeom>
        </p:spPr>
        <p:txBody>
          <a:bodyPr rtlCol="0"/>
          <a:lstStyle>
            <a:lvl1pPr marL="0" indent="0">
              <a:lnSpc>
                <a:spcPct val="125000"/>
              </a:lnSpc>
              <a:spcBef>
                <a:spcPts val="0"/>
              </a:spcBef>
              <a:spcAft>
                <a:spcPts val="0"/>
              </a:spcAft>
              <a:buFont typeface="Segoe UI Light" panose="020B0502040204020203" pitchFamily="34" charset="0"/>
              <a:buNone/>
              <a:defRPr sz="1600" spc="50" baseline="0">
                <a:solidFill>
                  <a:schemeClr val="bg1"/>
                </a:solidFill>
              </a:defRPr>
            </a:lvl1pPr>
          </a:lstStyle>
          <a:p>
            <a:pPr lvl="0" rtl="0"/>
            <a:r>
              <a:rPr lang="pt-BR" noProof="0"/>
              <a:t>Clique para adicionar o texto</a:t>
            </a:r>
          </a:p>
        </p:txBody>
      </p:sp>
      <p:sp>
        <p:nvSpPr>
          <p:cNvPr id="33" name="Espaço Reservado para Texto 14">
            <a:extLst>
              <a:ext uri="{FF2B5EF4-FFF2-40B4-BE49-F238E27FC236}">
                <a16:creationId xmlns:a16="http://schemas.microsoft.com/office/drawing/2014/main" id="{E645377D-2B37-46EC-85C8-CA0175FE7C78}"/>
              </a:ext>
            </a:extLst>
          </p:cNvPr>
          <p:cNvSpPr>
            <a:spLocks noGrp="1"/>
          </p:cNvSpPr>
          <p:nvPr>
            <p:ph type="body" sz="quarter" idx="28" hasCustomPrompt="1"/>
          </p:nvPr>
        </p:nvSpPr>
        <p:spPr>
          <a:xfrm>
            <a:off x="6298439" y="1584731"/>
            <a:ext cx="1435618" cy="1239520"/>
          </a:xfrm>
          <a:prstGeom prst="rect">
            <a:avLst/>
          </a:prstGeom>
        </p:spPr>
        <p:txBody>
          <a:bodyPr rtlCol="0" anchor="ctr">
            <a:noAutofit/>
          </a:bodyPr>
          <a:lstStyle>
            <a:lvl1pPr marL="0" indent="0" algn="ctr">
              <a:lnSpc>
                <a:spcPct val="100000"/>
              </a:lnSpc>
              <a:spcBef>
                <a:spcPts val="0"/>
              </a:spcBef>
              <a:buNone/>
              <a:defRPr sz="4000" b="0" i="0" cap="all" spc="200" baseline="0">
                <a:solidFill>
                  <a:schemeClr val="accent2">
                    <a:lumMod val="75000"/>
                  </a:schemeClr>
                </a:solidFill>
                <a:latin typeface="+mj-lt"/>
              </a:defRPr>
            </a:lvl1pPr>
          </a:lstStyle>
          <a:p>
            <a:pPr lvl="0" rtl="0"/>
            <a:r>
              <a:rPr lang="pt-BR" noProof="0"/>
              <a:t>Adicionar #</a:t>
            </a:r>
          </a:p>
        </p:txBody>
      </p:sp>
      <p:sp>
        <p:nvSpPr>
          <p:cNvPr id="23" name="Espaço Reservado para Texto 14">
            <a:extLst>
              <a:ext uri="{FF2B5EF4-FFF2-40B4-BE49-F238E27FC236}">
                <a16:creationId xmlns:a16="http://schemas.microsoft.com/office/drawing/2014/main" id="{2BEF198A-8B55-4495-8E2C-7353D5ECB31F}"/>
              </a:ext>
            </a:extLst>
          </p:cNvPr>
          <p:cNvSpPr>
            <a:spLocks noGrp="1"/>
          </p:cNvSpPr>
          <p:nvPr>
            <p:ph type="body" sz="quarter" idx="21" hasCustomPrompt="1"/>
          </p:nvPr>
        </p:nvSpPr>
        <p:spPr>
          <a:xfrm>
            <a:off x="7922399" y="1530267"/>
            <a:ext cx="3365361" cy="365126"/>
          </a:xfrm>
          <a:prstGeom prst="rect">
            <a:avLst/>
          </a:prstGeom>
        </p:spPr>
        <p:txBody>
          <a:bodyPr rtlCol="0">
            <a:normAutofit/>
          </a:bodyPr>
          <a:lstStyle>
            <a:lvl1pPr marL="0" indent="0" algn="l">
              <a:buNone/>
              <a:defRPr sz="2000" b="0" i="0" cap="all" spc="200" baseline="0">
                <a:solidFill>
                  <a:schemeClr val="bg1"/>
                </a:solidFill>
                <a:latin typeface="+mj-lt"/>
              </a:defRPr>
            </a:lvl1pPr>
          </a:lstStyle>
          <a:p>
            <a:pPr lvl="0" rtl="0"/>
            <a:r>
              <a:rPr lang="pt-BR" noProof="0"/>
              <a:t>Clique para adicionar o subtítulo aqui </a:t>
            </a:r>
          </a:p>
        </p:txBody>
      </p:sp>
      <p:sp>
        <p:nvSpPr>
          <p:cNvPr id="24" name="Espaço Reservado para Texto 17">
            <a:extLst>
              <a:ext uri="{FF2B5EF4-FFF2-40B4-BE49-F238E27FC236}">
                <a16:creationId xmlns:a16="http://schemas.microsoft.com/office/drawing/2014/main" id="{C1789F23-CF61-46B6-8E1F-7AB61D2742D4}"/>
              </a:ext>
            </a:extLst>
          </p:cNvPr>
          <p:cNvSpPr>
            <a:spLocks noGrp="1"/>
          </p:cNvSpPr>
          <p:nvPr>
            <p:ph type="body" sz="quarter" idx="22" hasCustomPrompt="1"/>
          </p:nvPr>
        </p:nvSpPr>
        <p:spPr>
          <a:xfrm>
            <a:off x="7922191" y="1798653"/>
            <a:ext cx="3365018" cy="1025598"/>
          </a:xfrm>
          <a:prstGeom prst="rect">
            <a:avLst/>
          </a:prstGeom>
        </p:spPr>
        <p:txBody>
          <a:bodyPr rtlCol="0"/>
          <a:lstStyle>
            <a:lvl1pPr marL="0" indent="0">
              <a:lnSpc>
                <a:spcPct val="125000"/>
              </a:lnSpc>
              <a:spcBef>
                <a:spcPts val="0"/>
              </a:spcBef>
              <a:spcAft>
                <a:spcPts val="0"/>
              </a:spcAft>
              <a:buFont typeface="Segoe UI Light" panose="020B0502040204020203" pitchFamily="34" charset="0"/>
              <a:buNone/>
              <a:defRPr sz="1600" spc="50" baseline="0">
                <a:solidFill>
                  <a:schemeClr val="bg1"/>
                </a:solidFill>
              </a:defRPr>
            </a:lvl1pPr>
          </a:lstStyle>
          <a:p>
            <a:pPr lvl="0" rtl="0"/>
            <a:r>
              <a:rPr lang="pt-BR" noProof="0"/>
              <a:t>Clique para adicionar o texto</a:t>
            </a:r>
          </a:p>
        </p:txBody>
      </p:sp>
      <p:sp>
        <p:nvSpPr>
          <p:cNvPr id="31" name="Espaço Reservado para Texto 14">
            <a:extLst>
              <a:ext uri="{FF2B5EF4-FFF2-40B4-BE49-F238E27FC236}">
                <a16:creationId xmlns:a16="http://schemas.microsoft.com/office/drawing/2014/main" id="{4F3E1A50-0136-4F59-B77E-5F459F00AF31}"/>
              </a:ext>
            </a:extLst>
          </p:cNvPr>
          <p:cNvSpPr>
            <a:spLocks noGrp="1"/>
          </p:cNvSpPr>
          <p:nvPr>
            <p:ph type="body" sz="quarter" idx="26" hasCustomPrompt="1"/>
          </p:nvPr>
        </p:nvSpPr>
        <p:spPr>
          <a:xfrm>
            <a:off x="951982" y="3058235"/>
            <a:ext cx="1435618" cy="1239520"/>
          </a:xfrm>
          <a:prstGeom prst="rect">
            <a:avLst/>
          </a:prstGeom>
        </p:spPr>
        <p:txBody>
          <a:bodyPr rtlCol="0" anchor="ctr">
            <a:noAutofit/>
          </a:bodyPr>
          <a:lstStyle>
            <a:lvl1pPr marL="0" indent="0" algn="ctr">
              <a:lnSpc>
                <a:spcPct val="100000"/>
              </a:lnSpc>
              <a:spcBef>
                <a:spcPts val="0"/>
              </a:spcBef>
              <a:buNone/>
              <a:defRPr sz="4000" b="0" i="0" cap="all" spc="200" baseline="0">
                <a:solidFill>
                  <a:schemeClr val="accent2">
                    <a:lumMod val="75000"/>
                  </a:schemeClr>
                </a:solidFill>
                <a:latin typeface="+mj-lt"/>
              </a:defRPr>
            </a:lvl1pPr>
          </a:lstStyle>
          <a:p>
            <a:pPr lvl="0" rtl="0"/>
            <a:r>
              <a:rPr lang="pt-BR" noProof="0"/>
              <a:t>Adicionar #</a:t>
            </a:r>
          </a:p>
        </p:txBody>
      </p:sp>
      <p:sp>
        <p:nvSpPr>
          <p:cNvPr id="35" name="Espaço Reservado para Texto 14">
            <a:extLst>
              <a:ext uri="{FF2B5EF4-FFF2-40B4-BE49-F238E27FC236}">
                <a16:creationId xmlns:a16="http://schemas.microsoft.com/office/drawing/2014/main" id="{0D867EC1-9F32-4507-9D3D-FD5C7065FB99}"/>
              </a:ext>
            </a:extLst>
          </p:cNvPr>
          <p:cNvSpPr>
            <a:spLocks noGrp="1"/>
          </p:cNvSpPr>
          <p:nvPr>
            <p:ph type="body" sz="quarter" idx="30" hasCustomPrompt="1"/>
          </p:nvPr>
        </p:nvSpPr>
        <p:spPr>
          <a:xfrm>
            <a:off x="2568798" y="3025216"/>
            <a:ext cx="3365361" cy="365126"/>
          </a:xfrm>
          <a:prstGeom prst="rect">
            <a:avLst/>
          </a:prstGeom>
        </p:spPr>
        <p:txBody>
          <a:bodyPr rtlCol="0">
            <a:normAutofit/>
          </a:bodyPr>
          <a:lstStyle>
            <a:lvl1pPr marL="0" indent="0" algn="l">
              <a:buNone/>
              <a:defRPr sz="2000" b="0" i="0" cap="all" spc="200" baseline="0">
                <a:solidFill>
                  <a:schemeClr val="bg1"/>
                </a:solidFill>
                <a:latin typeface="+mj-lt"/>
              </a:defRPr>
            </a:lvl1pPr>
          </a:lstStyle>
          <a:p>
            <a:pPr lvl="0" rtl="0"/>
            <a:r>
              <a:rPr lang="pt-BR" noProof="0"/>
              <a:t>Clique para adicionar um subtítulo aqui </a:t>
            </a:r>
          </a:p>
        </p:txBody>
      </p:sp>
      <p:sp>
        <p:nvSpPr>
          <p:cNvPr id="36" name="Espaço Reservado para Texto 17">
            <a:extLst>
              <a:ext uri="{FF2B5EF4-FFF2-40B4-BE49-F238E27FC236}">
                <a16:creationId xmlns:a16="http://schemas.microsoft.com/office/drawing/2014/main" id="{273B4FE0-4DD8-43E5-A806-A3B5C606560B}"/>
              </a:ext>
            </a:extLst>
          </p:cNvPr>
          <p:cNvSpPr>
            <a:spLocks noGrp="1"/>
          </p:cNvSpPr>
          <p:nvPr>
            <p:ph type="body" sz="quarter" idx="31" hasCustomPrompt="1"/>
          </p:nvPr>
        </p:nvSpPr>
        <p:spPr>
          <a:xfrm>
            <a:off x="2568590" y="3293602"/>
            <a:ext cx="3365018" cy="1003171"/>
          </a:xfrm>
          <a:prstGeom prst="rect">
            <a:avLst/>
          </a:prstGeom>
        </p:spPr>
        <p:txBody>
          <a:bodyPr rtlCol="0"/>
          <a:lstStyle>
            <a:lvl1pPr marL="0" indent="0">
              <a:lnSpc>
                <a:spcPct val="125000"/>
              </a:lnSpc>
              <a:spcBef>
                <a:spcPts val="0"/>
              </a:spcBef>
              <a:spcAft>
                <a:spcPts val="0"/>
              </a:spcAft>
              <a:buFont typeface="Segoe UI Light" panose="020B0502040204020203" pitchFamily="34" charset="0"/>
              <a:buNone/>
              <a:defRPr sz="1600" spc="50" baseline="0">
                <a:solidFill>
                  <a:schemeClr val="bg1"/>
                </a:solidFill>
              </a:defRPr>
            </a:lvl1pPr>
          </a:lstStyle>
          <a:p>
            <a:pPr lvl="0" rtl="0"/>
            <a:r>
              <a:rPr lang="pt-BR" noProof="0"/>
              <a:t>Clique para adicionar o texto</a:t>
            </a:r>
          </a:p>
        </p:txBody>
      </p:sp>
      <p:sp>
        <p:nvSpPr>
          <p:cNvPr id="34" name="Espaço Reservado para Texto 14">
            <a:extLst>
              <a:ext uri="{FF2B5EF4-FFF2-40B4-BE49-F238E27FC236}">
                <a16:creationId xmlns:a16="http://schemas.microsoft.com/office/drawing/2014/main" id="{49B6558B-2AB2-4BB0-B77C-1E54894F068A}"/>
              </a:ext>
            </a:extLst>
          </p:cNvPr>
          <p:cNvSpPr>
            <a:spLocks noGrp="1"/>
          </p:cNvSpPr>
          <p:nvPr>
            <p:ph type="body" sz="quarter" idx="29" hasCustomPrompt="1"/>
          </p:nvPr>
        </p:nvSpPr>
        <p:spPr>
          <a:xfrm>
            <a:off x="6298438" y="3058235"/>
            <a:ext cx="1435618" cy="1239520"/>
          </a:xfrm>
          <a:prstGeom prst="rect">
            <a:avLst/>
          </a:prstGeom>
          <a:solidFill>
            <a:schemeClr val="accent3">
              <a:lumMod val="20000"/>
              <a:lumOff val="80000"/>
            </a:schemeClr>
          </a:solidFill>
        </p:spPr>
        <p:txBody>
          <a:bodyPr rtlCol="0" anchor="ctr">
            <a:noAutofit/>
          </a:bodyPr>
          <a:lstStyle>
            <a:lvl1pPr marL="0" indent="0" algn="ctr">
              <a:lnSpc>
                <a:spcPct val="100000"/>
              </a:lnSpc>
              <a:spcBef>
                <a:spcPts val="0"/>
              </a:spcBef>
              <a:buNone/>
              <a:defRPr sz="4000" b="0" i="0" cap="all" spc="200" baseline="0">
                <a:solidFill>
                  <a:schemeClr val="accent2">
                    <a:lumMod val="75000"/>
                  </a:schemeClr>
                </a:solidFill>
                <a:latin typeface="+mj-lt"/>
              </a:defRPr>
            </a:lvl1pPr>
          </a:lstStyle>
          <a:p>
            <a:pPr lvl="0" rtl="0"/>
            <a:r>
              <a:rPr lang="pt-BR" noProof="0"/>
              <a:t>ADICIONAR #</a:t>
            </a:r>
          </a:p>
        </p:txBody>
      </p:sp>
      <p:sp>
        <p:nvSpPr>
          <p:cNvPr id="37" name="Espaço Reservado para Texto 14">
            <a:extLst>
              <a:ext uri="{FF2B5EF4-FFF2-40B4-BE49-F238E27FC236}">
                <a16:creationId xmlns:a16="http://schemas.microsoft.com/office/drawing/2014/main" id="{0AF68C32-9E9C-41F0-9ACB-81A5B8E0616F}"/>
              </a:ext>
            </a:extLst>
          </p:cNvPr>
          <p:cNvSpPr>
            <a:spLocks noGrp="1"/>
          </p:cNvSpPr>
          <p:nvPr>
            <p:ph type="body" sz="quarter" idx="32" hasCustomPrompt="1"/>
          </p:nvPr>
        </p:nvSpPr>
        <p:spPr>
          <a:xfrm>
            <a:off x="7912958" y="3025216"/>
            <a:ext cx="3365361" cy="365126"/>
          </a:xfrm>
          <a:prstGeom prst="rect">
            <a:avLst/>
          </a:prstGeom>
        </p:spPr>
        <p:txBody>
          <a:bodyPr rtlCol="0">
            <a:normAutofit/>
          </a:bodyPr>
          <a:lstStyle>
            <a:lvl1pPr marL="0" indent="0" algn="l">
              <a:buNone/>
              <a:defRPr sz="2000" b="0" i="0" cap="all" spc="200" baseline="0">
                <a:solidFill>
                  <a:schemeClr val="bg1"/>
                </a:solidFill>
                <a:latin typeface="+mj-lt"/>
              </a:defRPr>
            </a:lvl1pPr>
          </a:lstStyle>
          <a:p>
            <a:pPr lvl="0" rtl="0"/>
            <a:r>
              <a:rPr lang="pt-BR" noProof="0"/>
              <a:t>Clique para adicionar o subtítulo aqui </a:t>
            </a:r>
          </a:p>
        </p:txBody>
      </p:sp>
      <p:sp>
        <p:nvSpPr>
          <p:cNvPr id="38" name="Espaço Reservado para Texto 17">
            <a:extLst>
              <a:ext uri="{FF2B5EF4-FFF2-40B4-BE49-F238E27FC236}">
                <a16:creationId xmlns:a16="http://schemas.microsoft.com/office/drawing/2014/main" id="{B4555F9F-B048-4A3C-B1BD-6092008CEC17}"/>
              </a:ext>
            </a:extLst>
          </p:cNvPr>
          <p:cNvSpPr>
            <a:spLocks noGrp="1"/>
          </p:cNvSpPr>
          <p:nvPr>
            <p:ph type="body" sz="quarter" idx="33" hasCustomPrompt="1"/>
          </p:nvPr>
        </p:nvSpPr>
        <p:spPr>
          <a:xfrm>
            <a:off x="7912750" y="3293602"/>
            <a:ext cx="3365018" cy="1003171"/>
          </a:xfrm>
          <a:prstGeom prst="rect">
            <a:avLst/>
          </a:prstGeom>
        </p:spPr>
        <p:txBody>
          <a:bodyPr rtlCol="0"/>
          <a:lstStyle>
            <a:lvl1pPr marL="0" indent="0">
              <a:lnSpc>
                <a:spcPct val="125000"/>
              </a:lnSpc>
              <a:spcBef>
                <a:spcPts val="0"/>
              </a:spcBef>
              <a:spcAft>
                <a:spcPts val="0"/>
              </a:spcAft>
              <a:buFont typeface="Segoe UI Light" panose="020B0502040204020203" pitchFamily="34" charset="0"/>
              <a:buNone/>
              <a:defRPr sz="1600" spc="50" baseline="0">
                <a:solidFill>
                  <a:schemeClr val="bg1"/>
                </a:solidFill>
              </a:defRPr>
            </a:lvl1pPr>
          </a:lstStyle>
          <a:p>
            <a:pPr lvl="0" rtl="0"/>
            <a:r>
              <a:rPr lang="pt-BR" noProof="0"/>
              <a:t>Clique para adicionar o texto</a:t>
            </a:r>
          </a:p>
        </p:txBody>
      </p:sp>
      <p:sp>
        <p:nvSpPr>
          <p:cNvPr id="32" name="Espaço Reservado para Texto 14">
            <a:extLst>
              <a:ext uri="{FF2B5EF4-FFF2-40B4-BE49-F238E27FC236}">
                <a16:creationId xmlns:a16="http://schemas.microsoft.com/office/drawing/2014/main" id="{F587FCAF-B449-43EB-AE84-1BF56D4ADA99}"/>
              </a:ext>
            </a:extLst>
          </p:cNvPr>
          <p:cNvSpPr>
            <a:spLocks noGrp="1"/>
          </p:cNvSpPr>
          <p:nvPr>
            <p:ph type="body" sz="quarter" idx="27" hasCustomPrompt="1"/>
          </p:nvPr>
        </p:nvSpPr>
        <p:spPr>
          <a:xfrm>
            <a:off x="951982" y="4531739"/>
            <a:ext cx="1435618" cy="1239520"/>
          </a:xfrm>
          <a:prstGeom prst="rect">
            <a:avLst/>
          </a:prstGeom>
          <a:solidFill>
            <a:schemeClr val="accent3">
              <a:lumMod val="20000"/>
              <a:lumOff val="80000"/>
            </a:schemeClr>
          </a:solidFill>
        </p:spPr>
        <p:txBody>
          <a:bodyPr rtlCol="0" anchor="ctr">
            <a:noAutofit/>
          </a:bodyPr>
          <a:lstStyle>
            <a:lvl1pPr marL="0" indent="0" algn="ctr">
              <a:lnSpc>
                <a:spcPct val="100000"/>
              </a:lnSpc>
              <a:spcBef>
                <a:spcPts val="0"/>
              </a:spcBef>
              <a:buNone/>
              <a:defRPr sz="4000" b="0" i="0" cap="all" spc="200" baseline="0">
                <a:solidFill>
                  <a:schemeClr val="accent2">
                    <a:lumMod val="75000"/>
                  </a:schemeClr>
                </a:solidFill>
                <a:latin typeface="+mj-lt"/>
              </a:defRPr>
            </a:lvl1pPr>
          </a:lstStyle>
          <a:p>
            <a:pPr lvl="0" rtl="0"/>
            <a:r>
              <a:rPr lang="pt-BR" noProof="0"/>
              <a:t>Adicionar #</a:t>
            </a:r>
          </a:p>
        </p:txBody>
      </p:sp>
      <p:sp>
        <p:nvSpPr>
          <p:cNvPr id="39" name="Espaço Reservado para Texto 14">
            <a:extLst>
              <a:ext uri="{FF2B5EF4-FFF2-40B4-BE49-F238E27FC236}">
                <a16:creationId xmlns:a16="http://schemas.microsoft.com/office/drawing/2014/main" id="{C2A235B5-899D-4620-B89E-715B10591A8C}"/>
              </a:ext>
            </a:extLst>
          </p:cNvPr>
          <p:cNvSpPr>
            <a:spLocks noGrp="1"/>
          </p:cNvSpPr>
          <p:nvPr>
            <p:ph type="body" sz="quarter" idx="34" hasCustomPrompt="1"/>
          </p:nvPr>
        </p:nvSpPr>
        <p:spPr>
          <a:xfrm>
            <a:off x="2563951" y="4494630"/>
            <a:ext cx="3365361" cy="365126"/>
          </a:xfrm>
          <a:prstGeom prst="rect">
            <a:avLst/>
          </a:prstGeom>
        </p:spPr>
        <p:txBody>
          <a:bodyPr rtlCol="0">
            <a:normAutofit/>
          </a:bodyPr>
          <a:lstStyle>
            <a:lvl1pPr marL="0" indent="0" algn="l">
              <a:buNone/>
              <a:defRPr sz="2000" b="0" i="0" cap="all" spc="200" baseline="0">
                <a:solidFill>
                  <a:schemeClr val="bg1"/>
                </a:solidFill>
                <a:latin typeface="+mj-lt"/>
              </a:defRPr>
            </a:lvl1pPr>
          </a:lstStyle>
          <a:p>
            <a:pPr lvl="0" rtl="0"/>
            <a:r>
              <a:rPr lang="pt-BR" noProof="0"/>
              <a:t>Clique para adicionar o subtítulo aqui </a:t>
            </a:r>
          </a:p>
        </p:txBody>
      </p:sp>
      <p:sp>
        <p:nvSpPr>
          <p:cNvPr id="40" name="Espaço Reservado para Texto 17">
            <a:extLst>
              <a:ext uri="{FF2B5EF4-FFF2-40B4-BE49-F238E27FC236}">
                <a16:creationId xmlns:a16="http://schemas.microsoft.com/office/drawing/2014/main" id="{7EA8C6DF-B88C-428A-90D8-86C317465F22}"/>
              </a:ext>
            </a:extLst>
          </p:cNvPr>
          <p:cNvSpPr>
            <a:spLocks noGrp="1"/>
          </p:cNvSpPr>
          <p:nvPr>
            <p:ph type="body" sz="quarter" idx="35" hasCustomPrompt="1"/>
          </p:nvPr>
        </p:nvSpPr>
        <p:spPr>
          <a:xfrm>
            <a:off x="2563743" y="4763016"/>
            <a:ext cx="3365018" cy="1003171"/>
          </a:xfrm>
          <a:prstGeom prst="rect">
            <a:avLst/>
          </a:prstGeom>
        </p:spPr>
        <p:txBody>
          <a:bodyPr rtlCol="0"/>
          <a:lstStyle>
            <a:lvl1pPr marL="0" indent="0">
              <a:lnSpc>
                <a:spcPct val="125000"/>
              </a:lnSpc>
              <a:spcBef>
                <a:spcPts val="0"/>
              </a:spcBef>
              <a:spcAft>
                <a:spcPts val="0"/>
              </a:spcAft>
              <a:buFont typeface="Segoe UI Light" panose="020B0502040204020203" pitchFamily="34" charset="0"/>
              <a:buNone/>
              <a:defRPr sz="1600" spc="50" baseline="0">
                <a:solidFill>
                  <a:schemeClr val="bg1"/>
                </a:solidFill>
              </a:defRPr>
            </a:lvl1pPr>
          </a:lstStyle>
          <a:p>
            <a:pPr lvl="0" rtl="0"/>
            <a:r>
              <a:rPr lang="pt-BR" noProof="0"/>
              <a:t>Clique para adicionar o texto</a:t>
            </a:r>
          </a:p>
        </p:txBody>
      </p:sp>
      <p:sp>
        <p:nvSpPr>
          <p:cNvPr id="6" name="Espaço Reservado para o Número do Slide 5">
            <a:extLst>
              <a:ext uri="{FF2B5EF4-FFF2-40B4-BE49-F238E27FC236}">
                <a16:creationId xmlns:a16="http://schemas.microsoft.com/office/drawing/2014/main" id="{7A3E0C1B-BDF6-473C-82EC-3298F22A65F2}"/>
              </a:ext>
            </a:extLst>
          </p:cNvPr>
          <p:cNvSpPr>
            <a:spLocks noGrp="1"/>
          </p:cNvSpPr>
          <p:nvPr>
            <p:ph type="sldNum" sz="quarter" idx="12"/>
          </p:nvPr>
        </p:nvSpPr>
        <p:spPr/>
        <p:txBody>
          <a:bodyPr rtlCol="0"/>
          <a:lstStyle>
            <a:lvl1pPr>
              <a:defRPr>
                <a:solidFill>
                  <a:schemeClr val="bg1"/>
                </a:solidFill>
              </a:defRPr>
            </a:lvl1pPr>
          </a:lstStyle>
          <a:p>
            <a:pPr rtl="0"/>
            <a:fld id="{7A9E80BB-C0DF-4F1B-8821-E3FD53412EFF}" type="slidenum">
              <a:rPr lang="pt-BR" noProof="0" smtClean="0"/>
              <a:pPr rtl="0"/>
              <a:t>‹nº›</a:t>
            </a:fld>
            <a:endParaRPr lang="pt-BR" noProof="0"/>
          </a:p>
        </p:txBody>
      </p:sp>
      <p:sp>
        <p:nvSpPr>
          <p:cNvPr id="5" name="Espaço Reservado para Rodapé 4">
            <a:extLst>
              <a:ext uri="{FF2B5EF4-FFF2-40B4-BE49-F238E27FC236}">
                <a16:creationId xmlns:a16="http://schemas.microsoft.com/office/drawing/2014/main" id="{949F3231-43C6-49F7-B336-0E3A56D6DA26}"/>
              </a:ext>
            </a:extLst>
          </p:cNvPr>
          <p:cNvSpPr>
            <a:spLocks noGrp="1"/>
          </p:cNvSpPr>
          <p:nvPr>
            <p:ph type="ftr" sz="quarter" idx="11"/>
          </p:nvPr>
        </p:nvSpPr>
        <p:spPr/>
        <p:txBody>
          <a:bodyPr rtlCol="0"/>
          <a:lstStyle>
            <a:lvl1pPr>
              <a:defRPr>
                <a:solidFill>
                  <a:schemeClr val="bg1"/>
                </a:solidFill>
              </a:defRPr>
            </a:lvl1pPr>
          </a:lstStyle>
          <a:p>
            <a:pPr rtl="0"/>
            <a:r>
              <a:rPr lang="pt-BR" noProof="0"/>
              <a:t>Título da Apresentação</a:t>
            </a:r>
          </a:p>
        </p:txBody>
      </p:sp>
      <p:sp>
        <p:nvSpPr>
          <p:cNvPr id="4" name="Espaço Reservado para Data 3">
            <a:extLst>
              <a:ext uri="{FF2B5EF4-FFF2-40B4-BE49-F238E27FC236}">
                <a16:creationId xmlns:a16="http://schemas.microsoft.com/office/drawing/2014/main" id="{5E41B9FC-FE60-4D5B-A7C5-BE8486B61C9E}"/>
              </a:ext>
            </a:extLst>
          </p:cNvPr>
          <p:cNvSpPr>
            <a:spLocks noGrp="1"/>
          </p:cNvSpPr>
          <p:nvPr>
            <p:ph type="dt" sz="half" idx="10"/>
          </p:nvPr>
        </p:nvSpPr>
        <p:spPr/>
        <p:txBody>
          <a:bodyPr rtlCol="0"/>
          <a:lstStyle>
            <a:lvl1pPr>
              <a:defRPr>
                <a:solidFill>
                  <a:schemeClr val="bg1"/>
                </a:solidFill>
              </a:defRPr>
            </a:lvl1pPr>
          </a:lstStyle>
          <a:p>
            <a:pPr rtl="0"/>
            <a:r>
              <a:rPr lang="pt-BR" noProof="0"/>
              <a:t>20XX</a:t>
            </a:r>
          </a:p>
        </p:txBody>
      </p:sp>
    </p:spTree>
    <p:extLst>
      <p:ext uri="{BB962C8B-B14F-4D97-AF65-F5344CB8AC3E}">
        <p14:creationId xmlns:p14="http://schemas.microsoft.com/office/powerpoint/2010/main" val="930088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Linha do tempo">
    <p:bg>
      <p:bgPr>
        <a:solidFill>
          <a:schemeClr val="bg1"/>
        </a:solidFill>
        <a:effectLst/>
      </p:bgPr>
    </p:bg>
    <p:spTree>
      <p:nvGrpSpPr>
        <p:cNvPr id="1" name=""/>
        <p:cNvGrpSpPr/>
        <p:nvPr/>
      </p:nvGrpSpPr>
      <p:grpSpPr>
        <a:xfrm>
          <a:off x="0" y="0"/>
          <a:ext cx="0" cy="0"/>
          <a:chOff x="0" y="0"/>
          <a:chExt cx="0" cy="0"/>
        </a:xfrm>
      </p:grpSpPr>
      <p:pic>
        <p:nvPicPr>
          <p:cNvPr id="2" name="Gráfico 1">
            <a:extLst>
              <a:ext uri="{FF2B5EF4-FFF2-40B4-BE49-F238E27FC236}">
                <a16:creationId xmlns:a16="http://schemas.microsoft.com/office/drawing/2014/main" id="{AE419E45-DB97-4DFC-BDE1-B4AD51B0138D}"/>
              </a:ext>
              <a:ext uri="{C183D7F6-B498-43B3-948B-1728B52AA6E4}">
                <adec:decorative xmlns:adec="http://schemas.microsoft.com/office/drawing/2017/decorative" val="1"/>
              </a:ext>
            </a:extLst>
          </p:cNvPr>
          <p:cNvPicPr>
            <a:picLocks noChangeAspect="1"/>
          </p:cNvPicPr>
          <p:nvPr userDrawn="1"/>
        </p:nvPicPr>
        <p:blipFill>
          <a:blip r:embed="rId2">
            <a:alphaModFix/>
            <a:extLst>
              <a:ext uri="{96DAC541-7B7A-43D3-8B79-37D633B846F1}">
                <asvg:svgBlip xmlns:asvg="http://schemas.microsoft.com/office/drawing/2016/SVG/main" r:embed="rId3"/>
              </a:ext>
            </a:extLst>
          </a:blip>
          <a:stretch>
            <a:fillRect/>
          </a:stretch>
        </p:blipFill>
        <p:spPr>
          <a:xfrm>
            <a:off x="-1" y="1503644"/>
            <a:ext cx="12192001" cy="5364865"/>
          </a:xfrm>
          <a:prstGeom prst="rect">
            <a:avLst/>
          </a:prstGeom>
        </p:spPr>
      </p:pic>
      <p:sp>
        <p:nvSpPr>
          <p:cNvPr id="9" name="Título 8">
            <a:extLst>
              <a:ext uri="{FF2B5EF4-FFF2-40B4-BE49-F238E27FC236}">
                <a16:creationId xmlns:a16="http://schemas.microsoft.com/office/drawing/2014/main" id="{281C62C9-FFA2-4AEE-8FC3-A4DAEFE2747A}"/>
              </a:ext>
            </a:extLst>
          </p:cNvPr>
          <p:cNvSpPr>
            <a:spLocks noGrp="1"/>
          </p:cNvSpPr>
          <p:nvPr>
            <p:ph type="title" hasCustomPrompt="1"/>
          </p:nvPr>
        </p:nvSpPr>
        <p:spPr>
          <a:xfrm>
            <a:off x="735562" y="514418"/>
            <a:ext cx="10515600" cy="501852"/>
          </a:xfrm>
          <a:prstGeom prst="rect">
            <a:avLst/>
          </a:prstGeom>
        </p:spPr>
        <p:txBody>
          <a:bodyPr rtlCol="0"/>
          <a:lstStyle>
            <a:lvl1pPr>
              <a:defRPr sz="3200" cap="all" spc="200" baseline="0">
                <a:solidFill>
                  <a:schemeClr val="accent1"/>
                </a:solidFill>
              </a:defRPr>
            </a:lvl1pPr>
          </a:lstStyle>
          <a:p>
            <a:pPr rtl="0"/>
            <a:r>
              <a:rPr lang="pt-BR" noProof="0"/>
              <a:t>Clique para adicionar um título</a:t>
            </a:r>
          </a:p>
        </p:txBody>
      </p:sp>
      <p:sp>
        <p:nvSpPr>
          <p:cNvPr id="8" name="Espaço Reservado para Conteúdo 7">
            <a:extLst>
              <a:ext uri="{FF2B5EF4-FFF2-40B4-BE49-F238E27FC236}">
                <a16:creationId xmlns:a16="http://schemas.microsoft.com/office/drawing/2014/main" id="{E7AA5994-F868-4A06-B33A-66C8B51E9E51}"/>
              </a:ext>
            </a:extLst>
          </p:cNvPr>
          <p:cNvSpPr>
            <a:spLocks noGrp="1"/>
          </p:cNvSpPr>
          <p:nvPr>
            <p:ph sz="quarter" idx="15" hasCustomPrompt="1"/>
          </p:nvPr>
        </p:nvSpPr>
        <p:spPr>
          <a:xfrm>
            <a:off x="838200" y="1495425"/>
            <a:ext cx="10515600" cy="4649788"/>
          </a:xfrm>
          <a:prstGeom prst="rect">
            <a:avLst/>
          </a:prstGeom>
        </p:spPr>
        <p:txBody>
          <a:bodyPr rtlCol="0"/>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stStyle>
          <a:p>
            <a:pPr lvl="0" rtl="0"/>
            <a:r>
              <a:rPr lang="pt-BR" noProof="0"/>
              <a:t>Clique para adicionar o conteúdo</a:t>
            </a:r>
          </a:p>
        </p:txBody>
      </p:sp>
      <p:sp>
        <p:nvSpPr>
          <p:cNvPr id="6" name="Espaço Reservado para o Número do Slide 5">
            <a:extLst>
              <a:ext uri="{FF2B5EF4-FFF2-40B4-BE49-F238E27FC236}">
                <a16:creationId xmlns:a16="http://schemas.microsoft.com/office/drawing/2014/main" id="{81A47C33-5A7A-4AED-9A52-3C23B79C6F2E}"/>
              </a:ext>
            </a:extLst>
          </p:cNvPr>
          <p:cNvSpPr>
            <a:spLocks noGrp="1"/>
          </p:cNvSpPr>
          <p:nvPr>
            <p:ph type="sldNum" sz="quarter" idx="12"/>
          </p:nvPr>
        </p:nvSpPr>
        <p:spPr/>
        <p:txBody>
          <a:bodyPr rtlCol="0"/>
          <a:lstStyle>
            <a:lvl1pPr>
              <a:defRPr>
                <a:solidFill>
                  <a:schemeClr val="bg1"/>
                </a:solidFill>
              </a:defRPr>
            </a:lvl1pPr>
          </a:lstStyle>
          <a:p>
            <a:pPr rtl="0"/>
            <a:fld id="{7A9E80BB-C0DF-4F1B-8821-E3FD53412EFF}" type="slidenum">
              <a:rPr lang="pt-BR" noProof="0" smtClean="0"/>
              <a:pPr rtl="0"/>
              <a:t>‹nº›</a:t>
            </a:fld>
            <a:endParaRPr lang="pt-BR" noProof="0"/>
          </a:p>
        </p:txBody>
      </p:sp>
      <p:sp>
        <p:nvSpPr>
          <p:cNvPr id="5" name="Espaço Reservado para Rodapé 4">
            <a:extLst>
              <a:ext uri="{FF2B5EF4-FFF2-40B4-BE49-F238E27FC236}">
                <a16:creationId xmlns:a16="http://schemas.microsoft.com/office/drawing/2014/main" id="{455DD258-4C4D-43B4-8A76-71FB3C4FC8C5}"/>
              </a:ext>
            </a:extLst>
          </p:cNvPr>
          <p:cNvSpPr>
            <a:spLocks noGrp="1"/>
          </p:cNvSpPr>
          <p:nvPr>
            <p:ph type="ftr" sz="quarter" idx="11"/>
          </p:nvPr>
        </p:nvSpPr>
        <p:spPr/>
        <p:txBody>
          <a:bodyPr rtlCol="0"/>
          <a:lstStyle>
            <a:lvl1pPr>
              <a:defRPr>
                <a:solidFill>
                  <a:schemeClr val="bg1"/>
                </a:solidFill>
              </a:defRPr>
            </a:lvl1pPr>
          </a:lstStyle>
          <a:p>
            <a:pPr rtl="0"/>
            <a:r>
              <a:rPr lang="pt-BR" noProof="0"/>
              <a:t>Título da Apresentação</a:t>
            </a:r>
          </a:p>
        </p:txBody>
      </p:sp>
      <p:sp>
        <p:nvSpPr>
          <p:cNvPr id="4" name="Espaço Reservado para Data 3">
            <a:extLst>
              <a:ext uri="{FF2B5EF4-FFF2-40B4-BE49-F238E27FC236}">
                <a16:creationId xmlns:a16="http://schemas.microsoft.com/office/drawing/2014/main" id="{C00DB112-1E48-4647-82C7-DB5A1769B585}"/>
              </a:ext>
            </a:extLst>
          </p:cNvPr>
          <p:cNvSpPr>
            <a:spLocks noGrp="1"/>
          </p:cNvSpPr>
          <p:nvPr>
            <p:ph type="dt" sz="half" idx="10"/>
          </p:nvPr>
        </p:nvSpPr>
        <p:spPr/>
        <p:txBody>
          <a:bodyPr rtlCol="0"/>
          <a:lstStyle>
            <a:lvl1pPr>
              <a:defRPr>
                <a:solidFill>
                  <a:schemeClr val="bg1"/>
                </a:solidFill>
              </a:defRPr>
            </a:lvl1pPr>
          </a:lstStyle>
          <a:p>
            <a:pPr rtl="0"/>
            <a:r>
              <a:rPr lang="pt-BR" noProof="0"/>
              <a:t>20XX</a:t>
            </a:r>
          </a:p>
        </p:txBody>
      </p:sp>
    </p:spTree>
    <p:extLst>
      <p:ext uri="{BB962C8B-B14F-4D97-AF65-F5344CB8AC3E}">
        <p14:creationId xmlns:p14="http://schemas.microsoft.com/office/powerpoint/2010/main" val="41459744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Área de Foco">
    <p:bg>
      <p:bgPr>
        <a:solidFill>
          <a:schemeClr val="accent4"/>
        </a:solidFill>
        <a:effectLst/>
      </p:bgPr>
    </p:bg>
    <p:spTree>
      <p:nvGrpSpPr>
        <p:cNvPr id="1" name=""/>
        <p:cNvGrpSpPr/>
        <p:nvPr/>
      </p:nvGrpSpPr>
      <p:grpSpPr>
        <a:xfrm>
          <a:off x="0" y="0"/>
          <a:ext cx="0" cy="0"/>
          <a:chOff x="0" y="0"/>
          <a:chExt cx="0" cy="0"/>
        </a:xfrm>
      </p:grpSpPr>
      <p:sp>
        <p:nvSpPr>
          <p:cNvPr id="13" name="Gráfico 11">
            <a:extLst>
              <a:ext uri="{FF2B5EF4-FFF2-40B4-BE49-F238E27FC236}">
                <a16:creationId xmlns:a16="http://schemas.microsoft.com/office/drawing/2014/main" id="{EC3DDEF0-31D2-4F9A-BC90-624839FC6C2E}"/>
              </a:ext>
              <a:ext uri="{C183D7F6-B498-43B3-948B-1728B52AA6E4}">
                <adec:decorative xmlns:adec="http://schemas.microsoft.com/office/drawing/2017/decorative" val="1"/>
              </a:ext>
            </a:extLst>
          </p:cNvPr>
          <p:cNvSpPr/>
          <p:nvPr/>
        </p:nvSpPr>
        <p:spPr>
          <a:xfrm>
            <a:off x="2273204" y="0"/>
            <a:ext cx="7641807" cy="6858000"/>
          </a:xfrm>
          <a:custGeom>
            <a:avLst/>
            <a:gdLst>
              <a:gd name="connsiteX0" fmla="*/ 1545336 w 5726048"/>
              <a:gd name="connsiteY0" fmla="*/ 0 h 5138737"/>
              <a:gd name="connsiteX1" fmla="*/ 0 w 5726048"/>
              <a:gd name="connsiteY1" fmla="*/ 5138738 h 5138737"/>
              <a:gd name="connsiteX2" fmla="*/ 1837754 w 5726048"/>
              <a:gd name="connsiteY2" fmla="*/ 5138738 h 5138737"/>
              <a:gd name="connsiteX3" fmla="*/ 2697385 w 5726048"/>
              <a:gd name="connsiteY3" fmla="*/ 1510760 h 5138737"/>
              <a:gd name="connsiteX4" fmla="*/ 3593211 w 5726048"/>
              <a:gd name="connsiteY4" fmla="*/ 5138738 h 5138737"/>
              <a:gd name="connsiteX5" fmla="*/ 5726049 w 5726048"/>
              <a:gd name="connsiteY5" fmla="*/ 5138738 h 5138737"/>
              <a:gd name="connsiteX6" fmla="*/ 4256056 w 5726048"/>
              <a:gd name="connsiteY6" fmla="*/ 0 h 51387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26048" h="5138737">
                <a:moveTo>
                  <a:pt x="1545336" y="0"/>
                </a:moveTo>
                <a:lnTo>
                  <a:pt x="0" y="5138738"/>
                </a:lnTo>
                <a:lnTo>
                  <a:pt x="1837754" y="5138738"/>
                </a:lnTo>
                <a:lnTo>
                  <a:pt x="2697385" y="1510760"/>
                </a:lnTo>
                <a:lnTo>
                  <a:pt x="3593211" y="5138738"/>
                </a:lnTo>
                <a:lnTo>
                  <a:pt x="5726049" y="5138738"/>
                </a:lnTo>
                <a:lnTo>
                  <a:pt x="4256056" y="0"/>
                </a:lnTo>
                <a:close/>
              </a:path>
            </a:pathLst>
          </a:custGeom>
          <a:solidFill>
            <a:schemeClr val="accent5">
              <a:alpha val="10000"/>
            </a:schemeClr>
          </a:solidFill>
          <a:ln w="9525" cap="flat">
            <a:noFill/>
            <a:prstDash val="solid"/>
            <a:miter/>
          </a:ln>
        </p:spPr>
        <p:txBody>
          <a:bodyPr rtlCol="0" anchor="ctr"/>
          <a:lstStyle/>
          <a:p>
            <a:pPr rtl="0"/>
            <a:endParaRPr lang="pt-BR" noProof="0"/>
          </a:p>
        </p:txBody>
      </p:sp>
      <p:sp>
        <p:nvSpPr>
          <p:cNvPr id="2" name="Título 1">
            <a:extLst>
              <a:ext uri="{FF2B5EF4-FFF2-40B4-BE49-F238E27FC236}">
                <a16:creationId xmlns:a16="http://schemas.microsoft.com/office/drawing/2014/main" id="{FCD52DBD-FCE3-4200-8796-599AD76DB9FE}"/>
              </a:ext>
            </a:extLst>
          </p:cNvPr>
          <p:cNvSpPr>
            <a:spLocks noGrp="1"/>
          </p:cNvSpPr>
          <p:nvPr>
            <p:ph type="title" hasCustomPrompt="1"/>
          </p:nvPr>
        </p:nvSpPr>
        <p:spPr>
          <a:xfrm>
            <a:off x="856862" y="894716"/>
            <a:ext cx="10515600" cy="495300"/>
          </a:xfrm>
          <a:prstGeom prst="rect">
            <a:avLst/>
          </a:prstGeom>
        </p:spPr>
        <p:txBody>
          <a:bodyPr rtlCol="0"/>
          <a:lstStyle>
            <a:lvl1pPr algn="ctr">
              <a:defRPr sz="3200" cap="all" spc="200" baseline="0">
                <a:solidFill>
                  <a:schemeClr val="accent5"/>
                </a:solidFill>
              </a:defRPr>
            </a:lvl1pPr>
          </a:lstStyle>
          <a:p>
            <a:pPr rtl="0"/>
            <a:r>
              <a:rPr lang="pt-BR" noProof="0"/>
              <a:t>Clique para adicionar um título</a:t>
            </a:r>
          </a:p>
        </p:txBody>
      </p:sp>
      <p:sp>
        <p:nvSpPr>
          <p:cNvPr id="6" name="Espaço Reservado para Texto 14">
            <a:extLst>
              <a:ext uri="{FF2B5EF4-FFF2-40B4-BE49-F238E27FC236}">
                <a16:creationId xmlns:a16="http://schemas.microsoft.com/office/drawing/2014/main" id="{4275A5D8-FFDD-4BA1-A19F-78CC721D9007}"/>
              </a:ext>
            </a:extLst>
          </p:cNvPr>
          <p:cNvSpPr>
            <a:spLocks noGrp="1"/>
          </p:cNvSpPr>
          <p:nvPr>
            <p:ph type="body" sz="quarter" idx="13" hasCustomPrompt="1"/>
          </p:nvPr>
        </p:nvSpPr>
        <p:spPr>
          <a:xfrm>
            <a:off x="1270915" y="2215197"/>
            <a:ext cx="4376935" cy="422365"/>
          </a:xfrm>
          <a:prstGeom prst="rect">
            <a:avLst/>
          </a:prstGeom>
        </p:spPr>
        <p:txBody>
          <a:bodyPr rtlCol="0">
            <a:normAutofit/>
          </a:bodyPr>
          <a:lstStyle>
            <a:lvl1pPr marL="0" indent="0" algn="l">
              <a:buNone/>
              <a:defRPr sz="2000" b="0" i="0" cap="all" spc="200" baseline="0">
                <a:solidFill>
                  <a:schemeClr val="accent5"/>
                </a:solidFill>
                <a:latin typeface="+mj-lt"/>
              </a:defRPr>
            </a:lvl1pPr>
          </a:lstStyle>
          <a:p>
            <a:pPr lvl="0" rtl="0"/>
            <a:r>
              <a:rPr lang="pt-BR" noProof="0"/>
              <a:t>Clique para adicionar um subtítulo aqui </a:t>
            </a:r>
          </a:p>
        </p:txBody>
      </p:sp>
      <p:sp>
        <p:nvSpPr>
          <p:cNvPr id="8" name="Espaço Reservado para Texto 17">
            <a:extLst>
              <a:ext uri="{FF2B5EF4-FFF2-40B4-BE49-F238E27FC236}">
                <a16:creationId xmlns:a16="http://schemas.microsoft.com/office/drawing/2014/main" id="{0916AEE1-7FDC-405E-B7F8-C3A7FEBD07AE}"/>
              </a:ext>
            </a:extLst>
          </p:cNvPr>
          <p:cNvSpPr>
            <a:spLocks noGrp="1"/>
          </p:cNvSpPr>
          <p:nvPr>
            <p:ph type="body" sz="quarter" idx="16" hasCustomPrompt="1"/>
          </p:nvPr>
        </p:nvSpPr>
        <p:spPr>
          <a:xfrm>
            <a:off x="1270707" y="2637562"/>
            <a:ext cx="4376489" cy="3325723"/>
          </a:xfrm>
          <a:prstGeom prst="rect">
            <a:avLst/>
          </a:prstGeom>
        </p:spPr>
        <p:txBody>
          <a:bodyPr rtlCol="0"/>
          <a:lstStyle>
            <a:lvl1pPr marL="0" indent="0">
              <a:lnSpc>
                <a:spcPct val="125000"/>
              </a:lnSpc>
              <a:spcBef>
                <a:spcPts val="1000"/>
              </a:spcBef>
              <a:spcAft>
                <a:spcPts val="0"/>
              </a:spcAft>
              <a:buFont typeface="Segoe UI Light" panose="020B0502040204020203" pitchFamily="34" charset="0"/>
              <a:buNone/>
              <a:defRPr sz="1600" spc="50" baseline="0">
                <a:solidFill>
                  <a:schemeClr val="bg1"/>
                </a:solidFill>
              </a:defRPr>
            </a:lvl1pPr>
          </a:lstStyle>
          <a:p>
            <a:pPr lvl="0" rtl="0"/>
            <a:r>
              <a:rPr lang="pt-BR" noProof="0"/>
              <a:t>Clique para adicionar o texto</a:t>
            </a:r>
          </a:p>
        </p:txBody>
      </p:sp>
      <p:sp>
        <p:nvSpPr>
          <p:cNvPr id="7" name="Espaço Reservado para Texto 14">
            <a:extLst>
              <a:ext uri="{FF2B5EF4-FFF2-40B4-BE49-F238E27FC236}">
                <a16:creationId xmlns:a16="http://schemas.microsoft.com/office/drawing/2014/main" id="{C244466E-4E38-43BC-A275-2E83B5987573}"/>
              </a:ext>
            </a:extLst>
          </p:cNvPr>
          <p:cNvSpPr>
            <a:spLocks noGrp="1"/>
          </p:cNvSpPr>
          <p:nvPr>
            <p:ph type="body" sz="quarter" idx="15" hasCustomPrompt="1"/>
          </p:nvPr>
        </p:nvSpPr>
        <p:spPr>
          <a:xfrm>
            <a:off x="6573464" y="2215196"/>
            <a:ext cx="4376935" cy="422365"/>
          </a:xfrm>
          <a:prstGeom prst="rect">
            <a:avLst/>
          </a:prstGeom>
        </p:spPr>
        <p:txBody>
          <a:bodyPr rtlCol="0">
            <a:normAutofit/>
          </a:bodyPr>
          <a:lstStyle>
            <a:lvl1pPr marL="0" indent="0" algn="l">
              <a:buNone/>
              <a:defRPr sz="2000" b="0" i="0" cap="all" spc="200" baseline="0">
                <a:solidFill>
                  <a:schemeClr val="accent5"/>
                </a:solidFill>
                <a:latin typeface="+mj-lt"/>
              </a:defRPr>
            </a:lvl1pPr>
          </a:lstStyle>
          <a:p>
            <a:pPr lvl="0" rtl="0"/>
            <a:r>
              <a:rPr lang="pt-BR" noProof="0"/>
              <a:t>Clique para adicionar um subtítulo aqui </a:t>
            </a:r>
          </a:p>
        </p:txBody>
      </p:sp>
      <p:sp>
        <p:nvSpPr>
          <p:cNvPr id="9" name="Espaço Reservado para Texto 17">
            <a:extLst>
              <a:ext uri="{FF2B5EF4-FFF2-40B4-BE49-F238E27FC236}">
                <a16:creationId xmlns:a16="http://schemas.microsoft.com/office/drawing/2014/main" id="{BDF3609D-E7F8-453C-B1CF-2E48118DEE6D}"/>
              </a:ext>
            </a:extLst>
          </p:cNvPr>
          <p:cNvSpPr>
            <a:spLocks noGrp="1"/>
          </p:cNvSpPr>
          <p:nvPr>
            <p:ph type="body" sz="quarter" idx="17" hasCustomPrompt="1"/>
          </p:nvPr>
        </p:nvSpPr>
        <p:spPr>
          <a:xfrm>
            <a:off x="6573945" y="2637561"/>
            <a:ext cx="4376490" cy="3325723"/>
          </a:xfrm>
          <a:prstGeom prst="rect">
            <a:avLst/>
          </a:prstGeom>
        </p:spPr>
        <p:txBody>
          <a:bodyPr rtlCol="0"/>
          <a:lstStyle>
            <a:lvl1pPr marL="0" indent="0">
              <a:lnSpc>
                <a:spcPct val="125000"/>
              </a:lnSpc>
              <a:spcBef>
                <a:spcPts val="1000"/>
              </a:spcBef>
              <a:spcAft>
                <a:spcPts val="0"/>
              </a:spcAft>
              <a:buFont typeface="Segoe UI Light" panose="020B0502040204020203" pitchFamily="34" charset="0"/>
              <a:buNone/>
              <a:defRPr sz="1600" spc="50" baseline="0">
                <a:solidFill>
                  <a:schemeClr val="bg1"/>
                </a:solidFill>
              </a:defRPr>
            </a:lvl1pPr>
          </a:lstStyle>
          <a:p>
            <a:pPr lvl="0" rtl="0"/>
            <a:r>
              <a:rPr lang="pt-BR" noProof="0"/>
              <a:t>Clique para adicionar o texto</a:t>
            </a:r>
          </a:p>
        </p:txBody>
      </p:sp>
      <p:sp>
        <p:nvSpPr>
          <p:cNvPr id="5" name="Espaço Reservado para o Número do Slide 4">
            <a:extLst>
              <a:ext uri="{FF2B5EF4-FFF2-40B4-BE49-F238E27FC236}">
                <a16:creationId xmlns:a16="http://schemas.microsoft.com/office/drawing/2014/main" id="{4FF8B6E9-9794-42AA-BDE2-2F9DF1839ECD}"/>
              </a:ext>
            </a:extLst>
          </p:cNvPr>
          <p:cNvSpPr>
            <a:spLocks noGrp="1"/>
          </p:cNvSpPr>
          <p:nvPr>
            <p:ph type="sldNum" sz="quarter" idx="12"/>
          </p:nvPr>
        </p:nvSpPr>
        <p:spPr/>
        <p:txBody>
          <a:bodyPr rtlCol="0"/>
          <a:lstStyle>
            <a:lvl1pPr>
              <a:defRPr>
                <a:solidFill>
                  <a:schemeClr val="bg1"/>
                </a:solidFill>
              </a:defRPr>
            </a:lvl1pPr>
          </a:lstStyle>
          <a:p>
            <a:pPr rtl="0"/>
            <a:fld id="{7A9E80BB-C0DF-4F1B-8821-E3FD53412EFF}" type="slidenum">
              <a:rPr lang="pt-BR" noProof="0" smtClean="0"/>
              <a:pPr rtl="0"/>
              <a:t>‹nº›</a:t>
            </a:fld>
            <a:endParaRPr lang="pt-BR" noProof="0"/>
          </a:p>
        </p:txBody>
      </p:sp>
      <p:sp>
        <p:nvSpPr>
          <p:cNvPr id="4" name="Espaço Reservado para Rodapé 3">
            <a:extLst>
              <a:ext uri="{FF2B5EF4-FFF2-40B4-BE49-F238E27FC236}">
                <a16:creationId xmlns:a16="http://schemas.microsoft.com/office/drawing/2014/main" id="{3559A997-FE21-4068-BD9C-7510BF6E40C8}"/>
              </a:ext>
            </a:extLst>
          </p:cNvPr>
          <p:cNvSpPr>
            <a:spLocks noGrp="1"/>
          </p:cNvSpPr>
          <p:nvPr>
            <p:ph type="ftr" sz="quarter" idx="11"/>
          </p:nvPr>
        </p:nvSpPr>
        <p:spPr/>
        <p:txBody>
          <a:bodyPr rtlCol="0"/>
          <a:lstStyle>
            <a:lvl1pPr>
              <a:defRPr>
                <a:solidFill>
                  <a:schemeClr val="bg1"/>
                </a:solidFill>
              </a:defRPr>
            </a:lvl1pPr>
          </a:lstStyle>
          <a:p>
            <a:pPr rtl="0"/>
            <a:r>
              <a:rPr lang="pt-BR" noProof="0"/>
              <a:t>Título da Apresentação</a:t>
            </a:r>
          </a:p>
        </p:txBody>
      </p:sp>
      <p:sp>
        <p:nvSpPr>
          <p:cNvPr id="3" name="Espaço Reservado para Data 2">
            <a:extLst>
              <a:ext uri="{FF2B5EF4-FFF2-40B4-BE49-F238E27FC236}">
                <a16:creationId xmlns:a16="http://schemas.microsoft.com/office/drawing/2014/main" id="{CD242B91-07C6-4985-8E15-8D98F1A565AD}"/>
              </a:ext>
            </a:extLst>
          </p:cNvPr>
          <p:cNvSpPr>
            <a:spLocks noGrp="1"/>
          </p:cNvSpPr>
          <p:nvPr>
            <p:ph type="dt" sz="half" idx="10"/>
          </p:nvPr>
        </p:nvSpPr>
        <p:spPr/>
        <p:txBody>
          <a:bodyPr rtlCol="0"/>
          <a:lstStyle>
            <a:lvl1pPr>
              <a:defRPr>
                <a:solidFill>
                  <a:schemeClr val="bg1"/>
                </a:solidFill>
              </a:defRPr>
            </a:lvl1pPr>
          </a:lstStyle>
          <a:p>
            <a:pPr rtl="0"/>
            <a:r>
              <a:rPr lang="pt-BR" noProof="0"/>
              <a:t>20XX</a:t>
            </a:r>
          </a:p>
        </p:txBody>
      </p:sp>
    </p:spTree>
    <p:extLst>
      <p:ext uri="{BB962C8B-B14F-4D97-AF65-F5344CB8AC3E}">
        <p14:creationId xmlns:p14="http://schemas.microsoft.com/office/powerpoint/2010/main" val="18531360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mo Chegaremos Lá">
    <p:bg>
      <p:bgPr>
        <a:solidFill>
          <a:schemeClr val="accent4"/>
        </a:solidFill>
        <a:effectLst/>
      </p:bgPr>
    </p:bg>
    <p:spTree>
      <p:nvGrpSpPr>
        <p:cNvPr id="1" name=""/>
        <p:cNvGrpSpPr/>
        <p:nvPr/>
      </p:nvGrpSpPr>
      <p:grpSpPr>
        <a:xfrm>
          <a:off x="0" y="0"/>
          <a:ext cx="0" cy="0"/>
          <a:chOff x="0" y="0"/>
          <a:chExt cx="0" cy="0"/>
        </a:xfrm>
      </p:grpSpPr>
      <p:sp>
        <p:nvSpPr>
          <p:cNvPr id="7" name="Gráfico 11">
            <a:extLst>
              <a:ext uri="{FF2B5EF4-FFF2-40B4-BE49-F238E27FC236}">
                <a16:creationId xmlns:a16="http://schemas.microsoft.com/office/drawing/2014/main" id="{F35C7915-2A65-44A0-8407-F3A9430EA77E}"/>
              </a:ext>
              <a:ext uri="{C183D7F6-B498-43B3-948B-1728B52AA6E4}">
                <adec:decorative xmlns:adec="http://schemas.microsoft.com/office/drawing/2017/decorative" val="1"/>
              </a:ext>
            </a:extLst>
          </p:cNvPr>
          <p:cNvSpPr/>
          <p:nvPr userDrawn="1"/>
        </p:nvSpPr>
        <p:spPr>
          <a:xfrm>
            <a:off x="2273204" y="0"/>
            <a:ext cx="7641807" cy="6858000"/>
          </a:xfrm>
          <a:custGeom>
            <a:avLst/>
            <a:gdLst>
              <a:gd name="connsiteX0" fmla="*/ 1545336 w 5726048"/>
              <a:gd name="connsiteY0" fmla="*/ 0 h 5138737"/>
              <a:gd name="connsiteX1" fmla="*/ 0 w 5726048"/>
              <a:gd name="connsiteY1" fmla="*/ 5138738 h 5138737"/>
              <a:gd name="connsiteX2" fmla="*/ 1837754 w 5726048"/>
              <a:gd name="connsiteY2" fmla="*/ 5138738 h 5138737"/>
              <a:gd name="connsiteX3" fmla="*/ 2697385 w 5726048"/>
              <a:gd name="connsiteY3" fmla="*/ 1510760 h 5138737"/>
              <a:gd name="connsiteX4" fmla="*/ 3593211 w 5726048"/>
              <a:gd name="connsiteY4" fmla="*/ 5138738 h 5138737"/>
              <a:gd name="connsiteX5" fmla="*/ 5726049 w 5726048"/>
              <a:gd name="connsiteY5" fmla="*/ 5138738 h 5138737"/>
              <a:gd name="connsiteX6" fmla="*/ 4256056 w 5726048"/>
              <a:gd name="connsiteY6" fmla="*/ 0 h 51387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726048" h="5138737">
                <a:moveTo>
                  <a:pt x="1545336" y="0"/>
                </a:moveTo>
                <a:lnTo>
                  <a:pt x="0" y="5138738"/>
                </a:lnTo>
                <a:lnTo>
                  <a:pt x="1837754" y="5138738"/>
                </a:lnTo>
                <a:lnTo>
                  <a:pt x="2697385" y="1510760"/>
                </a:lnTo>
                <a:lnTo>
                  <a:pt x="3593211" y="5138738"/>
                </a:lnTo>
                <a:lnTo>
                  <a:pt x="5726049" y="5138738"/>
                </a:lnTo>
                <a:lnTo>
                  <a:pt x="4256056" y="0"/>
                </a:lnTo>
                <a:close/>
              </a:path>
            </a:pathLst>
          </a:custGeom>
          <a:solidFill>
            <a:schemeClr val="accent5">
              <a:alpha val="10000"/>
            </a:schemeClr>
          </a:solidFill>
          <a:ln w="9525" cap="flat">
            <a:noFill/>
            <a:prstDash val="solid"/>
            <a:miter/>
          </a:ln>
        </p:spPr>
        <p:txBody>
          <a:bodyPr rtlCol="0" anchor="ctr"/>
          <a:lstStyle/>
          <a:p>
            <a:pPr rtl="0"/>
            <a:endParaRPr lang="pt-BR" noProof="0"/>
          </a:p>
        </p:txBody>
      </p:sp>
      <p:sp>
        <p:nvSpPr>
          <p:cNvPr id="2" name="Título 1">
            <a:extLst>
              <a:ext uri="{FF2B5EF4-FFF2-40B4-BE49-F238E27FC236}">
                <a16:creationId xmlns:a16="http://schemas.microsoft.com/office/drawing/2014/main" id="{55F257D4-C810-4CFA-8B86-45EE05E1BC8E}"/>
              </a:ext>
            </a:extLst>
          </p:cNvPr>
          <p:cNvSpPr>
            <a:spLocks noGrp="1"/>
          </p:cNvSpPr>
          <p:nvPr>
            <p:ph type="title" hasCustomPrompt="1"/>
          </p:nvPr>
        </p:nvSpPr>
        <p:spPr>
          <a:xfrm>
            <a:off x="828869" y="893674"/>
            <a:ext cx="10515600" cy="495300"/>
          </a:xfrm>
          <a:prstGeom prst="rect">
            <a:avLst/>
          </a:prstGeom>
        </p:spPr>
        <p:txBody>
          <a:bodyPr rtlCol="0"/>
          <a:lstStyle>
            <a:lvl1pPr algn="ctr">
              <a:defRPr sz="3200" cap="all" spc="200" baseline="0">
                <a:solidFill>
                  <a:schemeClr val="accent5"/>
                </a:solidFill>
              </a:defRPr>
            </a:lvl1pPr>
          </a:lstStyle>
          <a:p>
            <a:pPr rtl="0"/>
            <a:r>
              <a:rPr lang="pt-BR" noProof="0"/>
              <a:t>Clique para adicionar um título</a:t>
            </a:r>
          </a:p>
        </p:txBody>
      </p:sp>
      <p:sp>
        <p:nvSpPr>
          <p:cNvPr id="8" name="Espaço Reservado para Texto 14">
            <a:extLst>
              <a:ext uri="{FF2B5EF4-FFF2-40B4-BE49-F238E27FC236}">
                <a16:creationId xmlns:a16="http://schemas.microsoft.com/office/drawing/2014/main" id="{23C10DEF-E8ED-436F-B228-86D73E3D45F4}"/>
              </a:ext>
            </a:extLst>
          </p:cNvPr>
          <p:cNvSpPr>
            <a:spLocks noGrp="1"/>
          </p:cNvSpPr>
          <p:nvPr>
            <p:ph type="body" sz="quarter" idx="13" hasCustomPrompt="1"/>
          </p:nvPr>
        </p:nvSpPr>
        <p:spPr>
          <a:xfrm>
            <a:off x="505100" y="2216238"/>
            <a:ext cx="3604193" cy="422365"/>
          </a:xfrm>
          <a:prstGeom prst="rect">
            <a:avLst/>
          </a:prstGeom>
        </p:spPr>
        <p:txBody>
          <a:bodyPr rtlCol="0">
            <a:normAutofit/>
          </a:bodyPr>
          <a:lstStyle>
            <a:lvl1pPr marL="0" indent="0" algn="l">
              <a:buNone/>
              <a:defRPr sz="2000" b="0" i="0" cap="all" spc="200" baseline="0">
                <a:solidFill>
                  <a:schemeClr val="accent5"/>
                </a:solidFill>
                <a:latin typeface="+mj-lt"/>
              </a:defRPr>
            </a:lvl1pPr>
          </a:lstStyle>
          <a:p>
            <a:pPr lvl="0" rtl="0"/>
            <a:r>
              <a:rPr lang="pt-BR" noProof="0"/>
              <a:t>Clique para adicionar um subtítulo aqui </a:t>
            </a:r>
          </a:p>
        </p:txBody>
      </p:sp>
      <p:sp>
        <p:nvSpPr>
          <p:cNvPr id="9" name="Espaço Reservado para Texto 17">
            <a:extLst>
              <a:ext uri="{FF2B5EF4-FFF2-40B4-BE49-F238E27FC236}">
                <a16:creationId xmlns:a16="http://schemas.microsoft.com/office/drawing/2014/main" id="{4CD509E6-3210-4BEC-B28E-BFF3CBD2189F}"/>
              </a:ext>
            </a:extLst>
          </p:cNvPr>
          <p:cNvSpPr>
            <a:spLocks noGrp="1"/>
          </p:cNvSpPr>
          <p:nvPr>
            <p:ph type="body" sz="quarter" idx="16" hasCustomPrompt="1"/>
          </p:nvPr>
        </p:nvSpPr>
        <p:spPr>
          <a:xfrm>
            <a:off x="504893" y="2638603"/>
            <a:ext cx="3603826" cy="3325723"/>
          </a:xfrm>
          <a:prstGeom prst="rect">
            <a:avLst/>
          </a:prstGeom>
        </p:spPr>
        <p:txBody>
          <a:bodyPr rtlCol="0"/>
          <a:lstStyle>
            <a:lvl1pPr marL="0" indent="0">
              <a:lnSpc>
                <a:spcPct val="125000"/>
              </a:lnSpc>
              <a:spcBef>
                <a:spcPts val="1000"/>
              </a:spcBef>
              <a:spcAft>
                <a:spcPts val="0"/>
              </a:spcAft>
              <a:buFont typeface="Segoe UI Light" panose="020B0502040204020203" pitchFamily="34" charset="0"/>
              <a:buNone/>
              <a:defRPr sz="1600" spc="50" baseline="0">
                <a:solidFill>
                  <a:schemeClr val="bg1"/>
                </a:solidFill>
              </a:defRPr>
            </a:lvl1pPr>
          </a:lstStyle>
          <a:p>
            <a:pPr lvl="0" rtl="0"/>
            <a:r>
              <a:rPr lang="pt-BR" noProof="0"/>
              <a:t>Clique para adicionar o texto</a:t>
            </a:r>
          </a:p>
        </p:txBody>
      </p:sp>
      <p:sp>
        <p:nvSpPr>
          <p:cNvPr id="11" name="Espaço Reservado para Texto 14">
            <a:extLst>
              <a:ext uri="{FF2B5EF4-FFF2-40B4-BE49-F238E27FC236}">
                <a16:creationId xmlns:a16="http://schemas.microsoft.com/office/drawing/2014/main" id="{98D55AF8-203B-4573-910D-40DAA7E39133}"/>
              </a:ext>
            </a:extLst>
          </p:cNvPr>
          <p:cNvSpPr>
            <a:spLocks noGrp="1"/>
          </p:cNvSpPr>
          <p:nvPr>
            <p:ph type="body" sz="quarter" idx="17" hasCustomPrompt="1"/>
          </p:nvPr>
        </p:nvSpPr>
        <p:spPr>
          <a:xfrm>
            <a:off x="4406540" y="2216238"/>
            <a:ext cx="3604193" cy="422365"/>
          </a:xfrm>
          <a:prstGeom prst="rect">
            <a:avLst/>
          </a:prstGeom>
        </p:spPr>
        <p:txBody>
          <a:bodyPr rtlCol="0">
            <a:normAutofit/>
          </a:bodyPr>
          <a:lstStyle>
            <a:lvl1pPr marL="0" indent="0" algn="l">
              <a:buNone/>
              <a:defRPr sz="2000" b="0" i="0" cap="all" spc="200" baseline="0">
                <a:solidFill>
                  <a:schemeClr val="accent5"/>
                </a:solidFill>
                <a:latin typeface="+mj-lt"/>
              </a:defRPr>
            </a:lvl1pPr>
          </a:lstStyle>
          <a:p>
            <a:pPr lvl="0" rtl="0"/>
            <a:r>
              <a:rPr lang="pt-BR" noProof="0"/>
              <a:t>Clique para adicionar um subtítulo aqui </a:t>
            </a:r>
          </a:p>
        </p:txBody>
      </p:sp>
      <p:sp>
        <p:nvSpPr>
          <p:cNvPr id="12" name="Espaço Reservado para Texto 17">
            <a:extLst>
              <a:ext uri="{FF2B5EF4-FFF2-40B4-BE49-F238E27FC236}">
                <a16:creationId xmlns:a16="http://schemas.microsoft.com/office/drawing/2014/main" id="{AD2DFF4B-F817-4BFC-B12F-1E0457EF07BB}"/>
              </a:ext>
            </a:extLst>
          </p:cNvPr>
          <p:cNvSpPr>
            <a:spLocks noGrp="1"/>
          </p:cNvSpPr>
          <p:nvPr>
            <p:ph type="body" sz="quarter" idx="18" hasCustomPrompt="1"/>
          </p:nvPr>
        </p:nvSpPr>
        <p:spPr>
          <a:xfrm>
            <a:off x="4406333" y="2638603"/>
            <a:ext cx="3603826" cy="3325723"/>
          </a:xfrm>
          <a:prstGeom prst="rect">
            <a:avLst/>
          </a:prstGeom>
        </p:spPr>
        <p:txBody>
          <a:bodyPr rtlCol="0"/>
          <a:lstStyle>
            <a:lvl1pPr marL="0" indent="0">
              <a:lnSpc>
                <a:spcPct val="125000"/>
              </a:lnSpc>
              <a:spcBef>
                <a:spcPts val="1000"/>
              </a:spcBef>
              <a:spcAft>
                <a:spcPts val="0"/>
              </a:spcAft>
              <a:buFont typeface="Segoe UI Light" panose="020B0502040204020203" pitchFamily="34" charset="0"/>
              <a:buNone/>
              <a:defRPr sz="1600" spc="50" baseline="0">
                <a:solidFill>
                  <a:schemeClr val="bg1"/>
                </a:solidFill>
              </a:defRPr>
            </a:lvl1pPr>
          </a:lstStyle>
          <a:p>
            <a:pPr lvl="0" rtl="0"/>
            <a:r>
              <a:rPr lang="pt-BR" noProof="0"/>
              <a:t>Clique para adicionar o texto</a:t>
            </a:r>
          </a:p>
        </p:txBody>
      </p:sp>
      <p:sp>
        <p:nvSpPr>
          <p:cNvPr id="15" name="Espaço Reservado para Texto 14">
            <a:extLst>
              <a:ext uri="{FF2B5EF4-FFF2-40B4-BE49-F238E27FC236}">
                <a16:creationId xmlns:a16="http://schemas.microsoft.com/office/drawing/2014/main" id="{1C8EFF5B-8675-4033-9576-3B84EED6C64C}"/>
              </a:ext>
            </a:extLst>
          </p:cNvPr>
          <p:cNvSpPr>
            <a:spLocks noGrp="1"/>
          </p:cNvSpPr>
          <p:nvPr>
            <p:ph type="body" sz="quarter" idx="19" hasCustomPrompt="1"/>
          </p:nvPr>
        </p:nvSpPr>
        <p:spPr>
          <a:xfrm>
            <a:off x="8307980" y="2216238"/>
            <a:ext cx="3387610" cy="422365"/>
          </a:xfrm>
          <a:prstGeom prst="rect">
            <a:avLst/>
          </a:prstGeom>
        </p:spPr>
        <p:txBody>
          <a:bodyPr rtlCol="0">
            <a:normAutofit/>
          </a:bodyPr>
          <a:lstStyle>
            <a:lvl1pPr marL="0" indent="0" algn="l">
              <a:buNone/>
              <a:defRPr sz="2000" b="0" i="0" cap="all" spc="200" baseline="0">
                <a:solidFill>
                  <a:schemeClr val="accent5"/>
                </a:solidFill>
                <a:latin typeface="+mj-lt"/>
              </a:defRPr>
            </a:lvl1pPr>
          </a:lstStyle>
          <a:p>
            <a:pPr lvl="0" rtl="0"/>
            <a:r>
              <a:rPr lang="pt-BR" noProof="0"/>
              <a:t>Clique para adicionar um subtítulo aqui </a:t>
            </a:r>
          </a:p>
        </p:txBody>
      </p:sp>
      <p:sp>
        <p:nvSpPr>
          <p:cNvPr id="16" name="Espaço Reservado para Texto 17">
            <a:extLst>
              <a:ext uri="{FF2B5EF4-FFF2-40B4-BE49-F238E27FC236}">
                <a16:creationId xmlns:a16="http://schemas.microsoft.com/office/drawing/2014/main" id="{B47FAE44-E9F0-4F90-9E79-AFB6CE26F407}"/>
              </a:ext>
            </a:extLst>
          </p:cNvPr>
          <p:cNvSpPr>
            <a:spLocks noGrp="1"/>
          </p:cNvSpPr>
          <p:nvPr>
            <p:ph type="body" sz="quarter" idx="20" hasCustomPrompt="1"/>
          </p:nvPr>
        </p:nvSpPr>
        <p:spPr>
          <a:xfrm>
            <a:off x="8307772" y="2638603"/>
            <a:ext cx="3387265" cy="3325723"/>
          </a:xfrm>
          <a:prstGeom prst="rect">
            <a:avLst/>
          </a:prstGeom>
        </p:spPr>
        <p:txBody>
          <a:bodyPr rtlCol="0"/>
          <a:lstStyle>
            <a:lvl1pPr marL="0" indent="0">
              <a:lnSpc>
                <a:spcPct val="125000"/>
              </a:lnSpc>
              <a:spcBef>
                <a:spcPts val="1000"/>
              </a:spcBef>
              <a:spcAft>
                <a:spcPts val="0"/>
              </a:spcAft>
              <a:buFont typeface="Segoe UI Light" panose="020B0502040204020203" pitchFamily="34" charset="0"/>
              <a:buNone/>
              <a:defRPr sz="1600" spc="50" baseline="0">
                <a:solidFill>
                  <a:schemeClr val="bg1"/>
                </a:solidFill>
              </a:defRPr>
            </a:lvl1pPr>
          </a:lstStyle>
          <a:p>
            <a:pPr lvl="0" rtl="0"/>
            <a:r>
              <a:rPr lang="pt-BR" noProof="0"/>
              <a:t>Clique para adicionar o texto</a:t>
            </a:r>
          </a:p>
        </p:txBody>
      </p:sp>
      <p:sp>
        <p:nvSpPr>
          <p:cNvPr id="5" name="Espaço Reservado para o Número do Slide 4">
            <a:extLst>
              <a:ext uri="{FF2B5EF4-FFF2-40B4-BE49-F238E27FC236}">
                <a16:creationId xmlns:a16="http://schemas.microsoft.com/office/drawing/2014/main" id="{1EEB9BDF-11CB-4EA0-B2E4-1CD82B6EDAB9}"/>
              </a:ext>
            </a:extLst>
          </p:cNvPr>
          <p:cNvSpPr>
            <a:spLocks noGrp="1"/>
          </p:cNvSpPr>
          <p:nvPr>
            <p:ph type="sldNum" sz="quarter" idx="12"/>
          </p:nvPr>
        </p:nvSpPr>
        <p:spPr/>
        <p:txBody>
          <a:bodyPr rtlCol="0"/>
          <a:lstStyle>
            <a:lvl1pPr>
              <a:defRPr>
                <a:solidFill>
                  <a:schemeClr val="bg1"/>
                </a:solidFill>
              </a:defRPr>
            </a:lvl1pPr>
          </a:lstStyle>
          <a:p>
            <a:pPr rtl="0"/>
            <a:fld id="{7A9E80BB-C0DF-4F1B-8821-E3FD53412EFF}" type="slidenum">
              <a:rPr lang="pt-BR" noProof="0" smtClean="0"/>
              <a:pPr rtl="0"/>
              <a:t>‹nº›</a:t>
            </a:fld>
            <a:endParaRPr lang="pt-BR" noProof="0"/>
          </a:p>
        </p:txBody>
      </p:sp>
      <p:sp>
        <p:nvSpPr>
          <p:cNvPr id="4" name="Espaço Reservado para Rodapé 3">
            <a:extLst>
              <a:ext uri="{FF2B5EF4-FFF2-40B4-BE49-F238E27FC236}">
                <a16:creationId xmlns:a16="http://schemas.microsoft.com/office/drawing/2014/main" id="{82940558-56C3-4F42-A159-12BF887283E1}"/>
              </a:ext>
            </a:extLst>
          </p:cNvPr>
          <p:cNvSpPr>
            <a:spLocks noGrp="1"/>
          </p:cNvSpPr>
          <p:nvPr>
            <p:ph type="ftr" sz="quarter" idx="11"/>
          </p:nvPr>
        </p:nvSpPr>
        <p:spPr/>
        <p:txBody>
          <a:bodyPr rtlCol="0"/>
          <a:lstStyle>
            <a:lvl1pPr>
              <a:defRPr>
                <a:solidFill>
                  <a:schemeClr val="bg1"/>
                </a:solidFill>
              </a:defRPr>
            </a:lvl1pPr>
          </a:lstStyle>
          <a:p>
            <a:pPr rtl="0"/>
            <a:r>
              <a:rPr lang="pt-BR" noProof="0"/>
              <a:t>Título da Apresentação</a:t>
            </a:r>
          </a:p>
        </p:txBody>
      </p:sp>
      <p:sp>
        <p:nvSpPr>
          <p:cNvPr id="3" name="Espaço Reservado para Data 2">
            <a:extLst>
              <a:ext uri="{FF2B5EF4-FFF2-40B4-BE49-F238E27FC236}">
                <a16:creationId xmlns:a16="http://schemas.microsoft.com/office/drawing/2014/main" id="{F8091AB6-67A9-4FEE-98C9-495A1CCB10A7}"/>
              </a:ext>
            </a:extLst>
          </p:cNvPr>
          <p:cNvSpPr>
            <a:spLocks noGrp="1"/>
          </p:cNvSpPr>
          <p:nvPr>
            <p:ph type="dt" sz="half" idx="10"/>
          </p:nvPr>
        </p:nvSpPr>
        <p:spPr/>
        <p:txBody>
          <a:bodyPr rtlCol="0"/>
          <a:lstStyle>
            <a:lvl1pPr>
              <a:defRPr>
                <a:solidFill>
                  <a:schemeClr val="bg1"/>
                </a:solidFill>
              </a:defRPr>
            </a:lvl1pPr>
          </a:lstStyle>
          <a:p>
            <a:pPr rtl="0"/>
            <a:r>
              <a:rPr lang="pt-BR" noProof="0"/>
              <a:t>20XX</a:t>
            </a:r>
          </a:p>
        </p:txBody>
      </p:sp>
    </p:spTree>
    <p:extLst>
      <p:ext uri="{BB962C8B-B14F-4D97-AF65-F5344CB8AC3E}">
        <p14:creationId xmlns:p14="http://schemas.microsoft.com/office/powerpoint/2010/main" val="39245703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umário">
    <p:bg>
      <p:bgPr>
        <a:solidFill>
          <a:schemeClr val="accent2"/>
        </a:solidFill>
        <a:effectLst/>
      </p:bgPr>
    </p:bg>
    <p:spTree>
      <p:nvGrpSpPr>
        <p:cNvPr id="1" name=""/>
        <p:cNvGrpSpPr/>
        <p:nvPr/>
      </p:nvGrpSpPr>
      <p:grpSpPr>
        <a:xfrm>
          <a:off x="0" y="0"/>
          <a:ext cx="0" cy="0"/>
          <a:chOff x="0" y="0"/>
          <a:chExt cx="0" cy="0"/>
        </a:xfrm>
      </p:grpSpPr>
      <p:pic>
        <p:nvPicPr>
          <p:cNvPr id="3" name="Gráfico 2">
            <a:extLst>
              <a:ext uri="{FF2B5EF4-FFF2-40B4-BE49-F238E27FC236}">
                <a16:creationId xmlns:a16="http://schemas.microsoft.com/office/drawing/2014/main" id="{85036E8E-72DC-4FB2-BC8F-CA1AD2F3B9BA}"/>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flipV="1">
            <a:off x="0" y="0"/>
            <a:ext cx="6095998" cy="6858000"/>
          </a:xfrm>
          <a:prstGeom prst="rect">
            <a:avLst/>
          </a:prstGeom>
        </p:spPr>
      </p:pic>
      <p:sp>
        <p:nvSpPr>
          <p:cNvPr id="2" name="Título 1">
            <a:extLst>
              <a:ext uri="{FF2B5EF4-FFF2-40B4-BE49-F238E27FC236}">
                <a16:creationId xmlns:a16="http://schemas.microsoft.com/office/drawing/2014/main" id="{CF5E96FC-B47B-4DA1-9369-B765A705FA9B}"/>
              </a:ext>
            </a:extLst>
          </p:cNvPr>
          <p:cNvSpPr>
            <a:spLocks noGrp="1"/>
          </p:cNvSpPr>
          <p:nvPr>
            <p:ph type="title" hasCustomPrompt="1"/>
          </p:nvPr>
        </p:nvSpPr>
        <p:spPr>
          <a:xfrm>
            <a:off x="742287" y="2068863"/>
            <a:ext cx="4594823" cy="557552"/>
          </a:xfrm>
          <a:prstGeom prst="rect">
            <a:avLst/>
          </a:prstGeom>
        </p:spPr>
        <p:txBody>
          <a:bodyPr rtlCol="0"/>
          <a:lstStyle>
            <a:lvl1pPr>
              <a:defRPr sz="3200" cap="all" spc="200" baseline="0">
                <a:solidFill>
                  <a:schemeClr val="bg1"/>
                </a:solidFill>
              </a:defRPr>
            </a:lvl1pPr>
          </a:lstStyle>
          <a:p>
            <a:pPr rtl="0"/>
            <a:r>
              <a:rPr lang="pt-BR" noProof="0"/>
              <a:t>Clique para adicionar um título</a:t>
            </a:r>
          </a:p>
        </p:txBody>
      </p:sp>
      <p:sp>
        <p:nvSpPr>
          <p:cNvPr id="11" name="Espaço Reservado para Texto 12">
            <a:extLst>
              <a:ext uri="{FF2B5EF4-FFF2-40B4-BE49-F238E27FC236}">
                <a16:creationId xmlns:a16="http://schemas.microsoft.com/office/drawing/2014/main" id="{8800B990-833E-4C0D-A433-B21CF9A79B1A}"/>
              </a:ext>
            </a:extLst>
          </p:cNvPr>
          <p:cNvSpPr>
            <a:spLocks noGrp="1"/>
          </p:cNvSpPr>
          <p:nvPr>
            <p:ph type="body" sz="quarter" idx="16" hasCustomPrompt="1"/>
          </p:nvPr>
        </p:nvSpPr>
        <p:spPr>
          <a:xfrm>
            <a:off x="742287" y="2626414"/>
            <a:ext cx="4259684" cy="2859991"/>
          </a:xfrm>
          <a:prstGeom prst="rect">
            <a:avLst/>
          </a:prstGeom>
        </p:spPr>
        <p:txBody>
          <a:bodyPr rtlCol="0" anchor="t"/>
          <a:lstStyle>
            <a:lvl1pPr marL="0" indent="0">
              <a:lnSpc>
                <a:spcPct val="125000"/>
              </a:lnSpc>
              <a:buNone/>
              <a:defRPr sz="1600" cap="none" spc="100" baseline="0">
                <a:solidFill>
                  <a:schemeClr val="bg1"/>
                </a:solidFill>
                <a:latin typeface="+mn-lt"/>
              </a:defRPr>
            </a:lvl1pPr>
          </a:lstStyle>
          <a:p>
            <a:pPr lvl="0" rtl="0"/>
            <a:r>
              <a:rPr lang="pt-BR" noProof="0"/>
              <a:t>Clique para adicionar o texto</a:t>
            </a:r>
          </a:p>
        </p:txBody>
      </p:sp>
      <p:sp>
        <p:nvSpPr>
          <p:cNvPr id="14" name="Espaço Reservado para o Número do Slide 5">
            <a:extLst>
              <a:ext uri="{FF2B5EF4-FFF2-40B4-BE49-F238E27FC236}">
                <a16:creationId xmlns:a16="http://schemas.microsoft.com/office/drawing/2014/main" id="{87627E8A-9EB4-41E2-8847-B5BDD7FC727E}"/>
              </a:ext>
            </a:extLst>
          </p:cNvPr>
          <p:cNvSpPr>
            <a:spLocks noGrp="1"/>
          </p:cNvSpPr>
          <p:nvPr>
            <p:ph type="sldNum" sz="quarter" idx="12"/>
          </p:nvPr>
        </p:nvSpPr>
        <p:spPr>
          <a:xfrm>
            <a:off x="753862" y="6356350"/>
            <a:ext cx="2743200" cy="365125"/>
          </a:xfrm>
        </p:spPr>
        <p:txBody>
          <a:bodyPr rtlCol="0"/>
          <a:lstStyle>
            <a:lvl1pPr>
              <a:defRPr>
                <a:solidFill>
                  <a:schemeClr val="bg1"/>
                </a:solidFill>
              </a:defRPr>
            </a:lvl1pPr>
          </a:lstStyle>
          <a:p>
            <a:pPr rtl="0"/>
            <a:fld id="{7A9E80BB-C0DF-4F1B-8821-E3FD53412EFF}" type="slidenum">
              <a:rPr lang="pt-BR" noProof="0" smtClean="0"/>
              <a:pPr rtl="0"/>
              <a:t>‹nº›</a:t>
            </a:fld>
            <a:endParaRPr lang="pt-BR" noProof="0"/>
          </a:p>
        </p:txBody>
      </p:sp>
      <p:sp>
        <p:nvSpPr>
          <p:cNvPr id="7" name="Espaço Reservado para Imagem 6">
            <a:extLst>
              <a:ext uri="{FF2B5EF4-FFF2-40B4-BE49-F238E27FC236}">
                <a16:creationId xmlns:a16="http://schemas.microsoft.com/office/drawing/2014/main" id="{162D8A98-3508-4B88-A239-BBFF76D51F45}"/>
              </a:ext>
            </a:extLst>
          </p:cNvPr>
          <p:cNvSpPr>
            <a:spLocks noGrp="1"/>
          </p:cNvSpPr>
          <p:nvPr>
            <p:ph type="pic" sz="quarter" idx="13" hasCustomPrompt="1"/>
          </p:nvPr>
        </p:nvSpPr>
        <p:spPr>
          <a:xfrm>
            <a:off x="6096000" y="0"/>
            <a:ext cx="6096000" cy="3429000"/>
          </a:xfrm>
          <a:prstGeom prst="rect">
            <a:avLst/>
          </a:prstGeom>
          <a:solidFill>
            <a:schemeClr val="accent2"/>
          </a:solidFill>
        </p:spPr>
        <p:txBody>
          <a:bodyPr rtlCol="0"/>
          <a:lstStyle>
            <a:lvl1pPr marL="0" indent="0" algn="ctr">
              <a:buNone/>
              <a:defRPr/>
            </a:lvl1pPr>
          </a:lstStyle>
          <a:p>
            <a:pPr rtl="0"/>
            <a:r>
              <a:rPr lang="pt-BR" noProof="0"/>
              <a:t>Clique para adicionar a foto</a:t>
            </a:r>
          </a:p>
        </p:txBody>
      </p:sp>
      <p:sp>
        <p:nvSpPr>
          <p:cNvPr id="8" name="Espaço Reservado para Imagem 6">
            <a:extLst>
              <a:ext uri="{FF2B5EF4-FFF2-40B4-BE49-F238E27FC236}">
                <a16:creationId xmlns:a16="http://schemas.microsoft.com/office/drawing/2014/main" id="{6C103218-0175-45B7-900A-DF77A2CC6BE8}"/>
              </a:ext>
            </a:extLst>
          </p:cNvPr>
          <p:cNvSpPr>
            <a:spLocks noGrp="1"/>
          </p:cNvSpPr>
          <p:nvPr>
            <p:ph type="pic" sz="quarter" idx="14" hasCustomPrompt="1"/>
          </p:nvPr>
        </p:nvSpPr>
        <p:spPr>
          <a:xfrm>
            <a:off x="6095999" y="3429000"/>
            <a:ext cx="6096000" cy="3429000"/>
          </a:xfrm>
          <a:prstGeom prst="rect">
            <a:avLst/>
          </a:prstGeom>
        </p:spPr>
        <p:txBody>
          <a:bodyPr rtlCol="0"/>
          <a:lstStyle>
            <a:lvl1pPr marL="0" indent="0" algn="ctr">
              <a:buNone/>
              <a:defRPr/>
            </a:lvl1pPr>
          </a:lstStyle>
          <a:p>
            <a:pPr rtl="0"/>
            <a:r>
              <a:rPr lang="pt-BR" noProof="0"/>
              <a:t>Clique para adicionar a foto</a:t>
            </a:r>
          </a:p>
        </p:txBody>
      </p:sp>
      <p:sp>
        <p:nvSpPr>
          <p:cNvPr id="13" name="Espaço Reservado para Rodapé 4">
            <a:extLst>
              <a:ext uri="{FF2B5EF4-FFF2-40B4-BE49-F238E27FC236}">
                <a16:creationId xmlns:a16="http://schemas.microsoft.com/office/drawing/2014/main" id="{8F1478D8-A909-4307-9777-531032CF2943}"/>
              </a:ext>
            </a:extLst>
          </p:cNvPr>
          <p:cNvSpPr>
            <a:spLocks noGrp="1"/>
          </p:cNvSpPr>
          <p:nvPr>
            <p:ph type="ftr" sz="quarter" idx="11"/>
          </p:nvPr>
        </p:nvSpPr>
        <p:spPr>
          <a:xfrm>
            <a:off x="6095998" y="6356350"/>
            <a:ext cx="3249170" cy="501649"/>
          </a:xfrm>
          <a:solidFill>
            <a:schemeClr val="accent1">
              <a:lumMod val="50000"/>
              <a:alpha val="9000"/>
            </a:schemeClr>
          </a:solidFill>
        </p:spPr>
        <p:txBody>
          <a:bodyPr lIns="365760" bIns="182880" rtlCol="0" anchor="b"/>
          <a:lstStyle>
            <a:lvl1pPr algn="l">
              <a:defRPr>
                <a:solidFill>
                  <a:schemeClr val="bg1"/>
                </a:solidFill>
              </a:defRPr>
            </a:lvl1pPr>
          </a:lstStyle>
          <a:p>
            <a:pPr rtl="0"/>
            <a:r>
              <a:rPr lang="pt-BR" noProof="0"/>
              <a:t>Título da Apresentação</a:t>
            </a:r>
          </a:p>
        </p:txBody>
      </p:sp>
      <p:sp>
        <p:nvSpPr>
          <p:cNvPr id="12" name="Espaço Reservado para Data 3">
            <a:extLst>
              <a:ext uri="{FF2B5EF4-FFF2-40B4-BE49-F238E27FC236}">
                <a16:creationId xmlns:a16="http://schemas.microsoft.com/office/drawing/2014/main" id="{F33DDC16-EF3C-4507-A82A-86B1B82C8670}"/>
              </a:ext>
            </a:extLst>
          </p:cNvPr>
          <p:cNvSpPr>
            <a:spLocks noGrp="1"/>
          </p:cNvSpPr>
          <p:nvPr>
            <p:ph type="dt" sz="half" idx="10"/>
          </p:nvPr>
        </p:nvSpPr>
        <p:spPr>
          <a:xfrm>
            <a:off x="9345167" y="6356350"/>
            <a:ext cx="2846831" cy="501650"/>
          </a:xfrm>
          <a:solidFill>
            <a:schemeClr val="accent1">
              <a:lumMod val="50000"/>
              <a:alpha val="9000"/>
            </a:schemeClr>
          </a:solidFill>
        </p:spPr>
        <p:txBody>
          <a:bodyPr rIns="594360" bIns="182880" rtlCol="0" anchor="b"/>
          <a:lstStyle>
            <a:lvl1pPr>
              <a:defRPr>
                <a:solidFill>
                  <a:schemeClr val="bg1"/>
                </a:solidFill>
              </a:defRPr>
            </a:lvl1pPr>
          </a:lstStyle>
          <a:p>
            <a:pPr rtl="0"/>
            <a:r>
              <a:rPr lang="pt-BR" noProof="0"/>
              <a:t>20XX</a:t>
            </a:r>
          </a:p>
        </p:txBody>
      </p:sp>
    </p:spTree>
    <p:extLst>
      <p:ext uri="{BB962C8B-B14F-4D97-AF65-F5344CB8AC3E}">
        <p14:creationId xmlns:p14="http://schemas.microsoft.com/office/powerpoint/2010/main" val="30529999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Obrigado">
    <p:bg>
      <p:bgPr>
        <a:solidFill>
          <a:schemeClr val="accent2"/>
        </a:solidFill>
        <a:effectLst/>
      </p:bgPr>
    </p:bg>
    <p:spTree>
      <p:nvGrpSpPr>
        <p:cNvPr id="1" name=""/>
        <p:cNvGrpSpPr/>
        <p:nvPr/>
      </p:nvGrpSpPr>
      <p:grpSpPr>
        <a:xfrm>
          <a:off x="0" y="0"/>
          <a:ext cx="0" cy="0"/>
          <a:chOff x="0" y="0"/>
          <a:chExt cx="0" cy="0"/>
        </a:xfrm>
      </p:grpSpPr>
      <p:sp>
        <p:nvSpPr>
          <p:cNvPr id="6" name="Espaço Reservado para Imagem 7">
            <a:extLst>
              <a:ext uri="{FF2B5EF4-FFF2-40B4-BE49-F238E27FC236}">
                <a16:creationId xmlns:a16="http://schemas.microsoft.com/office/drawing/2014/main" id="{61E42000-EF35-469E-8324-0C7BD97EF713}"/>
              </a:ext>
            </a:extLst>
          </p:cNvPr>
          <p:cNvSpPr>
            <a:spLocks noGrp="1"/>
          </p:cNvSpPr>
          <p:nvPr>
            <p:ph type="pic" sz="quarter" idx="13" hasCustomPrompt="1"/>
          </p:nvPr>
        </p:nvSpPr>
        <p:spPr>
          <a:xfrm>
            <a:off x="0" y="0"/>
            <a:ext cx="12192000" cy="6858000"/>
          </a:xfrm>
          <a:prstGeom prst="rect">
            <a:avLst/>
          </a:prstGeom>
        </p:spPr>
        <p:txBody>
          <a:bodyPr rtlCol="0"/>
          <a:lstStyle>
            <a:lvl1pPr marL="0" indent="0" algn="ctr">
              <a:buNone/>
              <a:defRPr/>
            </a:lvl1pPr>
          </a:lstStyle>
          <a:p>
            <a:pPr rtl="0"/>
            <a:r>
              <a:rPr lang="pt-BR" noProof="0"/>
              <a:t>Clique para adicionar foto</a:t>
            </a:r>
          </a:p>
        </p:txBody>
      </p:sp>
      <p:sp>
        <p:nvSpPr>
          <p:cNvPr id="2" name="Título 1">
            <a:extLst>
              <a:ext uri="{FF2B5EF4-FFF2-40B4-BE49-F238E27FC236}">
                <a16:creationId xmlns:a16="http://schemas.microsoft.com/office/drawing/2014/main" id="{126FEB11-3B93-4C0A-A820-D5B092929BBB}"/>
              </a:ext>
            </a:extLst>
          </p:cNvPr>
          <p:cNvSpPr>
            <a:spLocks noGrp="1"/>
          </p:cNvSpPr>
          <p:nvPr>
            <p:ph type="title" hasCustomPrompt="1"/>
          </p:nvPr>
        </p:nvSpPr>
        <p:spPr>
          <a:xfrm>
            <a:off x="0" y="0"/>
            <a:ext cx="5575851" cy="4210387"/>
          </a:xfrm>
          <a:prstGeom prst="rect">
            <a:avLst/>
          </a:prstGeom>
          <a:solidFill>
            <a:schemeClr val="accent1">
              <a:lumMod val="50000"/>
              <a:alpha val="9000"/>
            </a:schemeClr>
          </a:solidFill>
        </p:spPr>
        <p:txBody>
          <a:bodyPr lIns="868680" bIns="182880" rtlCol="0" anchor="b"/>
          <a:lstStyle>
            <a:lvl1pPr>
              <a:defRPr sz="3200" cap="all" spc="200" baseline="0">
                <a:solidFill>
                  <a:schemeClr val="bg1"/>
                </a:solidFill>
              </a:defRPr>
            </a:lvl1pPr>
          </a:lstStyle>
          <a:p>
            <a:pPr rtl="0"/>
            <a:r>
              <a:rPr lang="pt-BR" noProof="0"/>
              <a:t>adicionar o título</a:t>
            </a:r>
          </a:p>
        </p:txBody>
      </p:sp>
      <p:sp>
        <p:nvSpPr>
          <p:cNvPr id="8" name="Espaço Reservado para Texto 12">
            <a:extLst>
              <a:ext uri="{FF2B5EF4-FFF2-40B4-BE49-F238E27FC236}">
                <a16:creationId xmlns:a16="http://schemas.microsoft.com/office/drawing/2014/main" id="{CE695F7E-76BA-4A5F-9C71-C47DD1B567BA}"/>
              </a:ext>
            </a:extLst>
          </p:cNvPr>
          <p:cNvSpPr>
            <a:spLocks noGrp="1"/>
          </p:cNvSpPr>
          <p:nvPr>
            <p:ph type="body" sz="quarter" idx="16" hasCustomPrompt="1"/>
          </p:nvPr>
        </p:nvSpPr>
        <p:spPr>
          <a:xfrm>
            <a:off x="-1" y="4210388"/>
            <a:ext cx="5575849" cy="2118216"/>
          </a:xfrm>
          <a:prstGeom prst="rect">
            <a:avLst/>
          </a:prstGeom>
          <a:solidFill>
            <a:schemeClr val="accent1">
              <a:lumMod val="50000"/>
              <a:alpha val="9000"/>
            </a:schemeClr>
          </a:solidFill>
        </p:spPr>
        <p:txBody>
          <a:bodyPr lIns="822960" rtlCol="0" anchor="t"/>
          <a:lstStyle>
            <a:lvl1pPr marL="0" indent="0">
              <a:lnSpc>
                <a:spcPct val="125000"/>
              </a:lnSpc>
              <a:buNone/>
              <a:defRPr sz="1600" cap="none" spc="100" baseline="0">
                <a:solidFill>
                  <a:schemeClr val="bg1"/>
                </a:solidFill>
                <a:latin typeface="+mn-lt"/>
              </a:defRPr>
            </a:lvl1pPr>
          </a:lstStyle>
          <a:p>
            <a:pPr lvl="0" rtl="0"/>
            <a:r>
              <a:rPr lang="pt-BR" noProof="0"/>
              <a:t>Clique para adicionar o texto</a:t>
            </a:r>
          </a:p>
        </p:txBody>
      </p:sp>
      <p:sp>
        <p:nvSpPr>
          <p:cNvPr id="5" name="Espaço Reservado para o Número do Slide 4">
            <a:extLst>
              <a:ext uri="{FF2B5EF4-FFF2-40B4-BE49-F238E27FC236}">
                <a16:creationId xmlns:a16="http://schemas.microsoft.com/office/drawing/2014/main" id="{B466E471-F864-4D68-9682-2E0108374DB7}"/>
              </a:ext>
            </a:extLst>
          </p:cNvPr>
          <p:cNvSpPr>
            <a:spLocks noGrp="1"/>
          </p:cNvSpPr>
          <p:nvPr>
            <p:ph type="sldNum" sz="quarter" idx="12"/>
          </p:nvPr>
        </p:nvSpPr>
        <p:spPr>
          <a:xfrm>
            <a:off x="-1" y="6331226"/>
            <a:ext cx="3497063" cy="526774"/>
          </a:xfrm>
          <a:solidFill>
            <a:schemeClr val="accent1">
              <a:lumMod val="50000"/>
              <a:alpha val="9000"/>
            </a:schemeClr>
          </a:solidFill>
        </p:spPr>
        <p:txBody>
          <a:bodyPr lIns="850392" bIns="137160" rtlCol="0"/>
          <a:lstStyle>
            <a:lvl1pPr>
              <a:defRPr>
                <a:solidFill>
                  <a:schemeClr val="bg1"/>
                </a:solidFill>
              </a:defRPr>
            </a:lvl1pPr>
          </a:lstStyle>
          <a:p>
            <a:pPr rtl="0"/>
            <a:fld id="{7A9E80BB-C0DF-4F1B-8821-E3FD53412EFF}" type="slidenum">
              <a:rPr lang="pt-BR" noProof="0" smtClean="0"/>
              <a:pPr rtl="0"/>
              <a:t>‹nº›</a:t>
            </a:fld>
            <a:endParaRPr lang="pt-BR" noProof="0"/>
          </a:p>
        </p:txBody>
      </p:sp>
      <p:sp>
        <p:nvSpPr>
          <p:cNvPr id="4" name="Espaço Reservado para Rodapé 3">
            <a:extLst>
              <a:ext uri="{FF2B5EF4-FFF2-40B4-BE49-F238E27FC236}">
                <a16:creationId xmlns:a16="http://schemas.microsoft.com/office/drawing/2014/main" id="{D632384D-15A3-4765-AA16-FD8F27E55C21}"/>
              </a:ext>
            </a:extLst>
          </p:cNvPr>
          <p:cNvSpPr>
            <a:spLocks noGrp="1"/>
          </p:cNvSpPr>
          <p:nvPr>
            <p:ph type="ftr" sz="quarter" idx="11"/>
          </p:nvPr>
        </p:nvSpPr>
        <p:spPr>
          <a:xfrm>
            <a:off x="3497062" y="6336472"/>
            <a:ext cx="5197878" cy="529397"/>
          </a:xfrm>
          <a:solidFill>
            <a:schemeClr val="accent1">
              <a:lumMod val="50000"/>
              <a:alpha val="9000"/>
            </a:schemeClr>
          </a:solidFill>
        </p:spPr>
        <p:txBody>
          <a:bodyPr bIns="182880" rtlCol="0"/>
          <a:lstStyle>
            <a:lvl1pPr>
              <a:defRPr>
                <a:solidFill>
                  <a:schemeClr val="bg1"/>
                </a:solidFill>
              </a:defRPr>
            </a:lvl1pPr>
          </a:lstStyle>
          <a:p>
            <a:pPr rtl="0"/>
            <a:r>
              <a:rPr lang="pt-BR" noProof="0"/>
              <a:t>Título da Apresentação</a:t>
            </a:r>
          </a:p>
        </p:txBody>
      </p:sp>
      <p:sp>
        <p:nvSpPr>
          <p:cNvPr id="3" name="Espaço Reservado para Data 2">
            <a:extLst>
              <a:ext uri="{FF2B5EF4-FFF2-40B4-BE49-F238E27FC236}">
                <a16:creationId xmlns:a16="http://schemas.microsoft.com/office/drawing/2014/main" id="{53BEB306-C51D-4724-AA0E-9EFA95D698D7}"/>
              </a:ext>
            </a:extLst>
          </p:cNvPr>
          <p:cNvSpPr>
            <a:spLocks noGrp="1"/>
          </p:cNvSpPr>
          <p:nvPr>
            <p:ph type="dt" sz="half" idx="10"/>
          </p:nvPr>
        </p:nvSpPr>
        <p:spPr>
          <a:xfrm>
            <a:off x="8694940" y="6328604"/>
            <a:ext cx="3497060" cy="529396"/>
          </a:xfrm>
          <a:solidFill>
            <a:schemeClr val="accent1">
              <a:lumMod val="50000"/>
              <a:alpha val="9000"/>
            </a:schemeClr>
          </a:solidFill>
        </p:spPr>
        <p:txBody>
          <a:bodyPr rIns="585216" bIns="182880" rtlCol="0"/>
          <a:lstStyle>
            <a:lvl1pPr>
              <a:defRPr>
                <a:solidFill>
                  <a:schemeClr val="bg1"/>
                </a:solidFill>
              </a:defRPr>
            </a:lvl1pPr>
          </a:lstStyle>
          <a:p>
            <a:pPr rtl="0"/>
            <a:r>
              <a:rPr lang="pt-BR" noProof="0"/>
              <a:t>20XX</a:t>
            </a:r>
          </a:p>
        </p:txBody>
      </p:sp>
    </p:spTree>
    <p:extLst>
      <p:ext uri="{BB962C8B-B14F-4D97-AF65-F5344CB8AC3E}">
        <p14:creationId xmlns:p14="http://schemas.microsoft.com/office/powerpoint/2010/main" val="1685546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bg>
      <p:bgPr>
        <a:solidFill>
          <a:schemeClr val="accent2"/>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3ECBA8-B670-42D7-A41A-9EEF34539A81}"/>
              </a:ext>
            </a:extLst>
          </p:cNvPr>
          <p:cNvSpPr>
            <a:spLocks noGrp="1"/>
          </p:cNvSpPr>
          <p:nvPr>
            <p:ph type="title" hasCustomPrompt="1"/>
          </p:nvPr>
        </p:nvSpPr>
        <p:spPr>
          <a:xfrm>
            <a:off x="6559826" y="1209670"/>
            <a:ext cx="5135764" cy="495300"/>
          </a:xfrm>
          <a:prstGeom prst="rect">
            <a:avLst/>
          </a:prstGeom>
        </p:spPr>
        <p:txBody>
          <a:bodyPr rtlCol="0"/>
          <a:lstStyle>
            <a:lvl1pPr>
              <a:defRPr sz="3200" cap="all" spc="200" baseline="0">
                <a:solidFill>
                  <a:schemeClr val="bg1"/>
                </a:solidFill>
              </a:defRPr>
            </a:lvl1pPr>
          </a:lstStyle>
          <a:p>
            <a:pPr rtl="0"/>
            <a:r>
              <a:rPr lang="pt-BR" noProof="0"/>
              <a:t>Clique para adicionar um título</a:t>
            </a:r>
          </a:p>
        </p:txBody>
      </p:sp>
      <p:sp>
        <p:nvSpPr>
          <p:cNvPr id="8" name="Espaço Reservado para Imagem 7">
            <a:extLst>
              <a:ext uri="{FF2B5EF4-FFF2-40B4-BE49-F238E27FC236}">
                <a16:creationId xmlns:a16="http://schemas.microsoft.com/office/drawing/2014/main" id="{4D74CE58-DADF-49AA-ACA2-255E4E0CEFF3}"/>
              </a:ext>
            </a:extLst>
          </p:cNvPr>
          <p:cNvSpPr>
            <a:spLocks noGrp="1"/>
          </p:cNvSpPr>
          <p:nvPr>
            <p:ph type="pic" sz="quarter" idx="13" hasCustomPrompt="1"/>
          </p:nvPr>
        </p:nvSpPr>
        <p:spPr>
          <a:xfrm>
            <a:off x="0" y="0"/>
            <a:ext cx="6096000" cy="6858000"/>
          </a:xfrm>
          <a:prstGeom prst="rect">
            <a:avLst/>
          </a:prstGeom>
        </p:spPr>
        <p:txBody>
          <a:bodyPr rtlCol="0"/>
          <a:lstStyle>
            <a:lvl1pPr marL="0" indent="0" algn="ctr">
              <a:buNone/>
              <a:defRPr/>
            </a:lvl1pPr>
          </a:lstStyle>
          <a:p>
            <a:pPr rtl="0"/>
            <a:r>
              <a:rPr lang="pt-BR" noProof="0"/>
              <a:t>Clique para adicionar a foto</a:t>
            </a:r>
          </a:p>
        </p:txBody>
      </p:sp>
      <p:sp>
        <p:nvSpPr>
          <p:cNvPr id="14" name="Espaço Reservado para Texto 12">
            <a:extLst>
              <a:ext uri="{FF2B5EF4-FFF2-40B4-BE49-F238E27FC236}">
                <a16:creationId xmlns:a16="http://schemas.microsoft.com/office/drawing/2014/main" id="{908065E7-24BC-4E6E-B716-10D3EFBE36B5}"/>
              </a:ext>
            </a:extLst>
          </p:cNvPr>
          <p:cNvSpPr>
            <a:spLocks noGrp="1"/>
          </p:cNvSpPr>
          <p:nvPr>
            <p:ph type="body" sz="quarter" idx="15" hasCustomPrompt="1"/>
          </p:nvPr>
        </p:nvSpPr>
        <p:spPr>
          <a:xfrm>
            <a:off x="6559826" y="1789866"/>
            <a:ext cx="5135764" cy="3577259"/>
          </a:xfrm>
          <a:prstGeom prst="rect">
            <a:avLst/>
          </a:prstGeom>
        </p:spPr>
        <p:txBody>
          <a:bodyPr rtlCol="0"/>
          <a:lstStyle>
            <a:lvl1pPr marL="0" indent="0">
              <a:lnSpc>
                <a:spcPct val="125000"/>
              </a:lnSpc>
              <a:buNone/>
              <a:defRPr sz="1800" cap="none" spc="100" baseline="0">
                <a:solidFill>
                  <a:schemeClr val="bg1"/>
                </a:solidFill>
                <a:latin typeface="+mn-lt"/>
              </a:defRPr>
            </a:lvl1pPr>
          </a:lstStyle>
          <a:p>
            <a:pPr lvl="0" rtl="0"/>
            <a:r>
              <a:rPr lang="pt-BR" noProof="0"/>
              <a:t>Clique para adicionar o texto</a:t>
            </a:r>
          </a:p>
        </p:txBody>
      </p:sp>
      <p:sp>
        <p:nvSpPr>
          <p:cNvPr id="6" name="Espaço Reservado para o Número do Slide 5">
            <a:extLst>
              <a:ext uri="{FF2B5EF4-FFF2-40B4-BE49-F238E27FC236}">
                <a16:creationId xmlns:a16="http://schemas.microsoft.com/office/drawing/2014/main" id="{F66810BB-89E8-42E9-835D-08D37EEA1DB7}"/>
              </a:ext>
            </a:extLst>
          </p:cNvPr>
          <p:cNvSpPr>
            <a:spLocks noGrp="1"/>
          </p:cNvSpPr>
          <p:nvPr>
            <p:ph type="sldNum" sz="quarter" idx="12"/>
          </p:nvPr>
        </p:nvSpPr>
        <p:spPr/>
        <p:txBody>
          <a:bodyPr rtlCol="0"/>
          <a:lstStyle>
            <a:lvl1pPr>
              <a:defRPr>
                <a:solidFill>
                  <a:schemeClr val="bg1"/>
                </a:solidFill>
              </a:defRPr>
            </a:lvl1pPr>
          </a:lstStyle>
          <a:p>
            <a:pPr rtl="0"/>
            <a:fld id="{7A9E80BB-C0DF-4F1B-8821-E3FD53412EFF}" type="slidenum">
              <a:rPr lang="pt-BR" noProof="0" smtClean="0"/>
              <a:pPr rtl="0"/>
              <a:t>‹nº›</a:t>
            </a:fld>
            <a:endParaRPr lang="pt-BR" noProof="0"/>
          </a:p>
        </p:txBody>
      </p:sp>
      <p:sp>
        <p:nvSpPr>
          <p:cNvPr id="5" name="Espaço Reservado para Rodapé 4">
            <a:extLst>
              <a:ext uri="{FF2B5EF4-FFF2-40B4-BE49-F238E27FC236}">
                <a16:creationId xmlns:a16="http://schemas.microsoft.com/office/drawing/2014/main" id="{1BA8AC4F-C5EE-4991-A325-A93AAFB46579}"/>
              </a:ext>
            </a:extLst>
          </p:cNvPr>
          <p:cNvSpPr>
            <a:spLocks noGrp="1"/>
          </p:cNvSpPr>
          <p:nvPr>
            <p:ph type="ftr" sz="quarter" idx="11"/>
          </p:nvPr>
        </p:nvSpPr>
        <p:spPr>
          <a:xfrm>
            <a:off x="6373368" y="6356350"/>
            <a:ext cx="2971800" cy="365125"/>
          </a:xfrm>
        </p:spPr>
        <p:txBody>
          <a:bodyPr rtlCol="0"/>
          <a:lstStyle>
            <a:lvl1pPr algn="l">
              <a:defRPr>
                <a:solidFill>
                  <a:schemeClr val="bg1"/>
                </a:solidFill>
              </a:defRPr>
            </a:lvl1pPr>
          </a:lstStyle>
          <a:p>
            <a:pPr rtl="0"/>
            <a:r>
              <a:rPr lang="pt-BR" noProof="0"/>
              <a:t>Título da Apresentação</a:t>
            </a:r>
          </a:p>
        </p:txBody>
      </p:sp>
      <p:sp>
        <p:nvSpPr>
          <p:cNvPr id="4" name="Espaço Reservado para Data 3">
            <a:extLst>
              <a:ext uri="{FF2B5EF4-FFF2-40B4-BE49-F238E27FC236}">
                <a16:creationId xmlns:a16="http://schemas.microsoft.com/office/drawing/2014/main" id="{8E67D8A0-22D0-4A0F-9295-1F6FA4AAC442}"/>
              </a:ext>
            </a:extLst>
          </p:cNvPr>
          <p:cNvSpPr>
            <a:spLocks noGrp="1"/>
          </p:cNvSpPr>
          <p:nvPr>
            <p:ph type="dt" sz="half" idx="10"/>
          </p:nvPr>
        </p:nvSpPr>
        <p:spPr>
          <a:xfrm>
            <a:off x="9939528" y="6356350"/>
            <a:ext cx="1756062" cy="365125"/>
          </a:xfrm>
        </p:spPr>
        <p:txBody>
          <a:bodyPr rtlCol="0"/>
          <a:lstStyle>
            <a:lvl1pPr>
              <a:defRPr>
                <a:solidFill>
                  <a:schemeClr val="bg1"/>
                </a:solidFill>
              </a:defRPr>
            </a:lvl1pPr>
          </a:lstStyle>
          <a:p>
            <a:pPr rtl="0"/>
            <a:r>
              <a:rPr lang="pt-BR" noProof="0"/>
              <a:t>20XX</a:t>
            </a:r>
          </a:p>
        </p:txBody>
      </p:sp>
    </p:spTree>
    <p:extLst>
      <p:ext uri="{BB962C8B-B14F-4D97-AF65-F5344CB8AC3E}">
        <p14:creationId xmlns:p14="http://schemas.microsoft.com/office/powerpoint/2010/main" val="91946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ADFB531-EB7A-4EBE-8F44-25261902B913}"/>
              </a:ext>
            </a:extLst>
          </p:cNvPr>
          <p:cNvSpPr>
            <a:spLocks noGrp="1"/>
          </p:cNvSpPr>
          <p:nvPr>
            <p:ph type="title" hasCustomPrompt="1"/>
          </p:nvPr>
        </p:nvSpPr>
        <p:spPr>
          <a:xfrm>
            <a:off x="1107463" y="986268"/>
            <a:ext cx="2893813" cy="1034385"/>
          </a:xfrm>
          <a:prstGeom prst="rect">
            <a:avLst/>
          </a:prstGeom>
        </p:spPr>
        <p:txBody>
          <a:bodyPr rtlCol="0" anchor="ctr"/>
          <a:lstStyle>
            <a:lvl1pPr algn="r">
              <a:defRPr sz="3200" cap="all" spc="200" baseline="0">
                <a:solidFill>
                  <a:schemeClr val="accent1"/>
                </a:solidFill>
              </a:defRPr>
            </a:lvl1pPr>
          </a:lstStyle>
          <a:p>
            <a:pPr rtl="0"/>
            <a:r>
              <a:rPr lang="pt-BR" noProof="0"/>
              <a:t>Clique para adicionar um título</a:t>
            </a:r>
          </a:p>
        </p:txBody>
      </p:sp>
      <p:sp>
        <p:nvSpPr>
          <p:cNvPr id="9" name="Espaço Reservado para Texto 12">
            <a:extLst>
              <a:ext uri="{FF2B5EF4-FFF2-40B4-BE49-F238E27FC236}">
                <a16:creationId xmlns:a16="http://schemas.microsoft.com/office/drawing/2014/main" id="{546163CD-B898-4FBF-A465-61F3E3E87054}"/>
              </a:ext>
            </a:extLst>
          </p:cNvPr>
          <p:cNvSpPr>
            <a:spLocks noGrp="1"/>
          </p:cNvSpPr>
          <p:nvPr>
            <p:ph type="body" sz="quarter" idx="15" hasCustomPrompt="1"/>
          </p:nvPr>
        </p:nvSpPr>
        <p:spPr>
          <a:xfrm>
            <a:off x="4541407" y="699461"/>
            <a:ext cx="6547507" cy="1552015"/>
          </a:xfrm>
          <a:prstGeom prst="rect">
            <a:avLst/>
          </a:prstGeom>
        </p:spPr>
        <p:txBody>
          <a:bodyPr rtlCol="0" anchor="ctr"/>
          <a:lstStyle>
            <a:lvl1pPr marL="0" indent="0">
              <a:lnSpc>
                <a:spcPct val="125000"/>
              </a:lnSpc>
              <a:buNone/>
              <a:defRPr sz="1600" cap="none" spc="100" baseline="0">
                <a:solidFill>
                  <a:schemeClr val="tx1"/>
                </a:solidFill>
                <a:latin typeface="+mn-lt"/>
              </a:defRPr>
            </a:lvl1pPr>
          </a:lstStyle>
          <a:p>
            <a:pPr lvl="0" rtl="0"/>
            <a:r>
              <a:rPr lang="pt-BR" noProof="0"/>
              <a:t>Clique para adicionar o texto</a:t>
            </a:r>
          </a:p>
        </p:txBody>
      </p:sp>
      <p:sp>
        <p:nvSpPr>
          <p:cNvPr id="7" name="Espaço Reservado para Imagem 7">
            <a:extLst>
              <a:ext uri="{FF2B5EF4-FFF2-40B4-BE49-F238E27FC236}">
                <a16:creationId xmlns:a16="http://schemas.microsoft.com/office/drawing/2014/main" id="{E661CDF2-6D55-4CB0-89A5-D6E2B7AA8997}"/>
              </a:ext>
            </a:extLst>
          </p:cNvPr>
          <p:cNvSpPr>
            <a:spLocks noGrp="1"/>
          </p:cNvSpPr>
          <p:nvPr>
            <p:ph type="pic" sz="quarter" idx="13" hasCustomPrompt="1"/>
          </p:nvPr>
        </p:nvSpPr>
        <p:spPr>
          <a:xfrm>
            <a:off x="0" y="2993571"/>
            <a:ext cx="12192000" cy="3864429"/>
          </a:xfrm>
          <a:prstGeom prst="rect">
            <a:avLst/>
          </a:prstGeom>
        </p:spPr>
        <p:txBody>
          <a:bodyPr rtlCol="0"/>
          <a:lstStyle>
            <a:lvl1pPr marL="0" indent="0" algn="ctr">
              <a:buNone/>
              <a:defRPr/>
            </a:lvl1pPr>
          </a:lstStyle>
          <a:p>
            <a:pPr rtl="0"/>
            <a:r>
              <a:rPr lang="pt-BR" noProof="0"/>
              <a:t>Clique para adicionar a foto</a:t>
            </a:r>
          </a:p>
        </p:txBody>
      </p:sp>
      <p:sp>
        <p:nvSpPr>
          <p:cNvPr id="6" name="Espaço Reservado para o Número do Slide 5">
            <a:extLst>
              <a:ext uri="{FF2B5EF4-FFF2-40B4-BE49-F238E27FC236}">
                <a16:creationId xmlns:a16="http://schemas.microsoft.com/office/drawing/2014/main" id="{32125E9E-378B-4941-AEA1-E4C3CD15110E}"/>
              </a:ext>
            </a:extLst>
          </p:cNvPr>
          <p:cNvSpPr>
            <a:spLocks noGrp="1"/>
          </p:cNvSpPr>
          <p:nvPr>
            <p:ph type="sldNum" sz="quarter" idx="12"/>
          </p:nvPr>
        </p:nvSpPr>
        <p:spPr>
          <a:xfrm>
            <a:off x="0" y="6356350"/>
            <a:ext cx="3497062" cy="501650"/>
          </a:xfrm>
          <a:solidFill>
            <a:schemeClr val="accent6">
              <a:alpha val="7000"/>
            </a:schemeClr>
          </a:solidFill>
        </p:spPr>
        <p:txBody>
          <a:bodyPr lIns="841248" bIns="137160" rtlCol="0"/>
          <a:lstStyle>
            <a:lvl1pPr>
              <a:defRPr>
                <a:solidFill>
                  <a:schemeClr val="bg1"/>
                </a:solidFill>
              </a:defRPr>
            </a:lvl1pPr>
          </a:lstStyle>
          <a:p>
            <a:pPr rtl="0"/>
            <a:fld id="{7A9E80BB-C0DF-4F1B-8821-E3FD53412EFF}" type="slidenum">
              <a:rPr lang="pt-BR" noProof="0" smtClean="0"/>
              <a:pPr rtl="0"/>
              <a:t>‹nº›</a:t>
            </a:fld>
            <a:endParaRPr lang="pt-BR" noProof="0"/>
          </a:p>
        </p:txBody>
      </p:sp>
      <p:sp>
        <p:nvSpPr>
          <p:cNvPr id="5" name="Espaço Reservado para Rodapé 4">
            <a:extLst>
              <a:ext uri="{FF2B5EF4-FFF2-40B4-BE49-F238E27FC236}">
                <a16:creationId xmlns:a16="http://schemas.microsoft.com/office/drawing/2014/main" id="{7F02E291-B9AF-4251-9B9C-431263778138}"/>
              </a:ext>
            </a:extLst>
          </p:cNvPr>
          <p:cNvSpPr>
            <a:spLocks noGrp="1"/>
          </p:cNvSpPr>
          <p:nvPr>
            <p:ph type="ftr" sz="quarter" idx="11"/>
          </p:nvPr>
        </p:nvSpPr>
        <p:spPr>
          <a:xfrm>
            <a:off x="3497062" y="6356350"/>
            <a:ext cx="5197878" cy="501650"/>
          </a:xfrm>
          <a:solidFill>
            <a:schemeClr val="accent6">
              <a:alpha val="7000"/>
            </a:schemeClr>
          </a:solidFill>
        </p:spPr>
        <p:txBody>
          <a:bodyPr bIns="182880" rtlCol="0"/>
          <a:lstStyle>
            <a:lvl1pPr>
              <a:defRPr>
                <a:solidFill>
                  <a:schemeClr val="bg1"/>
                </a:solidFill>
              </a:defRPr>
            </a:lvl1pPr>
          </a:lstStyle>
          <a:p>
            <a:pPr rtl="0"/>
            <a:r>
              <a:rPr lang="pt-BR" noProof="0"/>
              <a:t>Título da Apresentação</a:t>
            </a:r>
          </a:p>
        </p:txBody>
      </p:sp>
      <p:sp>
        <p:nvSpPr>
          <p:cNvPr id="4" name="Espaço Reservado para Data 3">
            <a:extLst>
              <a:ext uri="{FF2B5EF4-FFF2-40B4-BE49-F238E27FC236}">
                <a16:creationId xmlns:a16="http://schemas.microsoft.com/office/drawing/2014/main" id="{E2657E80-C904-497A-A70B-BB9ADEB338C1}"/>
              </a:ext>
            </a:extLst>
          </p:cNvPr>
          <p:cNvSpPr>
            <a:spLocks noGrp="1"/>
          </p:cNvSpPr>
          <p:nvPr>
            <p:ph type="dt" sz="half" idx="10"/>
          </p:nvPr>
        </p:nvSpPr>
        <p:spPr>
          <a:xfrm>
            <a:off x="8694940" y="6356350"/>
            <a:ext cx="3497060" cy="501650"/>
          </a:xfrm>
          <a:solidFill>
            <a:schemeClr val="accent6">
              <a:alpha val="7000"/>
            </a:schemeClr>
          </a:solidFill>
        </p:spPr>
        <p:txBody>
          <a:bodyPr rIns="576072" bIns="182880" rtlCol="0"/>
          <a:lstStyle>
            <a:lvl1pPr>
              <a:defRPr>
                <a:solidFill>
                  <a:schemeClr val="bg1"/>
                </a:solidFill>
              </a:defRPr>
            </a:lvl1pPr>
          </a:lstStyle>
          <a:p>
            <a:pPr rtl="0"/>
            <a:r>
              <a:rPr lang="pt-BR" noProof="0"/>
              <a:t>20XX</a:t>
            </a:r>
          </a:p>
        </p:txBody>
      </p:sp>
    </p:spTree>
    <p:extLst>
      <p:ext uri="{BB962C8B-B14F-4D97-AF65-F5344CB8AC3E}">
        <p14:creationId xmlns:p14="http://schemas.microsoft.com/office/powerpoint/2010/main" val="38331835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rincipais Objetivos">
    <p:spTree>
      <p:nvGrpSpPr>
        <p:cNvPr id="1" name=""/>
        <p:cNvGrpSpPr/>
        <p:nvPr/>
      </p:nvGrpSpPr>
      <p:grpSpPr>
        <a:xfrm>
          <a:off x="0" y="0"/>
          <a:ext cx="0" cy="0"/>
          <a:chOff x="0" y="0"/>
          <a:chExt cx="0" cy="0"/>
        </a:xfrm>
      </p:grpSpPr>
      <p:sp>
        <p:nvSpPr>
          <p:cNvPr id="8" name="Espaço Reservado para Imagem 7">
            <a:extLst>
              <a:ext uri="{FF2B5EF4-FFF2-40B4-BE49-F238E27FC236}">
                <a16:creationId xmlns:a16="http://schemas.microsoft.com/office/drawing/2014/main" id="{1FA64E0E-E550-49C2-B38B-9C648C6A5BB6}"/>
              </a:ext>
            </a:extLst>
          </p:cNvPr>
          <p:cNvSpPr>
            <a:spLocks noGrp="1"/>
          </p:cNvSpPr>
          <p:nvPr>
            <p:ph type="pic" sz="quarter" idx="13" hasCustomPrompt="1"/>
          </p:nvPr>
        </p:nvSpPr>
        <p:spPr>
          <a:xfrm>
            <a:off x="0" y="0"/>
            <a:ext cx="12192000" cy="6858000"/>
          </a:xfrm>
          <a:prstGeom prst="rect">
            <a:avLst/>
          </a:prstGeom>
        </p:spPr>
        <p:txBody>
          <a:bodyPr rtlCol="0"/>
          <a:lstStyle>
            <a:lvl1pPr marL="0" indent="0" algn="ctr">
              <a:buNone/>
              <a:defRPr/>
            </a:lvl1pPr>
          </a:lstStyle>
          <a:p>
            <a:pPr rtl="0"/>
            <a:r>
              <a:rPr lang="pt-BR" noProof="0"/>
              <a:t>Clique para adicionar foto</a:t>
            </a:r>
          </a:p>
        </p:txBody>
      </p:sp>
      <p:sp>
        <p:nvSpPr>
          <p:cNvPr id="2" name="Título 1">
            <a:extLst>
              <a:ext uri="{FF2B5EF4-FFF2-40B4-BE49-F238E27FC236}">
                <a16:creationId xmlns:a16="http://schemas.microsoft.com/office/drawing/2014/main" id="{578B791D-4947-41E3-B728-76AB29D7C5A8}"/>
              </a:ext>
            </a:extLst>
          </p:cNvPr>
          <p:cNvSpPr>
            <a:spLocks noGrp="1"/>
          </p:cNvSpPr>
          <p:nvPr>
            <p:ph type="title" hasCustomPrompt="1"/>
          </p:nvPr>
        </p:nvSpPr>
        <p:spPr>
          <a:xfrm>
            <a:off x="8171176" y="0"/>
            <a:ext cx="4020824" cy="2300397"/>
          </a:xfrm>
          <a:prstGeom prst="rect">
            <a:avLst/>
          </a:prstGeom>
          <a:solidFill>
            <a:schemeClr val="accent6">
              <a:lumMod val="60000"/>
              <a:lumOff val="40000"/>
              <a:alpha val="5000"/>
            </a:schemeClr>
          </a:solidFill>
        </p:spPr>
        <p:txBody>
          <a:bodyPr rIns="822960" rtlCol="0" anchor="b"/>
          <a:lstStyle>
            <a:lvl1pPr>
              <a:lnSpc>
                <a:spcPct val="80000"/>
              </a:lnSpc>
              <a:defRPr sz="4800" cap="all" spc="200" baseline="0">
                <a:solidFill>
                  <a:schemeClr val="accent2"/>
                </a:solidFill>
              </a:defRPr>
            </a:lvl1pPr>
          </a:lstStyle>
          <a:p>
            <a:pPr rtl="0"/>
            <a:r>
              <a:rPr lang="pt-BR" noProof="0"/>
              <a:t>Clique para adicionar um título</a:t>
            </a:r>
          </a:p>
        </p:txBody>
      </p:sp>
      <p:sp>
        <p:nvSpPr>
          <p:cNvPr id="10" name="Espaço Reservado para Texto 12">
            <a:extLst>
              <a:ext uri="{FF2B5EF4-FFF2-40B4-BE49-F238E27FC236}">
                <a16:creationId xmlns:a16="http://schemas.microsoft.com/office/drawing/2014/main" id="{3B94FF5B-17D8-4363-BD43-E7FFC770F6AD}"/>
              </a:ext>
            </a:extLst>
          </p:cNvPr>
          <p:cNvSpPr>
            <a:spLocks noGrp="1"/>
          </p:cNvSpPr>
          <p:nvPr>
            <p:ph type="body" sz="quarter" idx="15" hasCustomPrompt="1"/>
          </p:nvPr>
        </p:nvSpPr>
        <p:spPr>
          <a:xfrm>
            <a:off x="8171176" y="2300396"/>
            <a:ext cx="4020824" cy="4557603"/>
          </a:xfrm>
          <a:prstGeom prst="rect">
            <a:avLst/>
          </a:prstGeom>
          <a:solidFill>
            <a:schemeClr val="accent6">
              <a:lumMod val="60000"/>
              <a:lumOff val="40000"/>
              <a:alpha val="5000"/>
            </a:schemeClr>
          </a:solidFill>
        </p:spPr>
        <p:txBody>
          <a:bodyPr tIns="0" rtlCol="0" anchor="t"/>
          <a:lstStyle>
            <a:lvl1pPr marL="0" indent="0">
              <a:lnSpc>
                <a:spcPct val="100000"/>
              </a:lnSpc>
              <a:buNone/>
              <a:defRPr sz="2000" i="0" cap="none" spc="100" baseline="0">
                <a:solidFill>
                  <a:schemeClr val="bg1"/>
                </a:solidFill>
                <a:latin typeface="+mn-lt"/>
              </a:defRPr>
            </a:lvl1pPr>
          </a:lstStyle>
          <a:p>
            <a:pPr lvl="0" rtl="0"/>
            <a:r>
              <a:rPr lang="pt-BR" noProof="0"/>
              <a:t>Clique para adicionar o texto</a:t>
            </a:r>
          </a:p>
        </p:txBody>
      </p:sp>
    </p:spTree>
    <p:extLst>
      <p:ext uri="{BB962C8B-B14F-4D97-AF65-F5344CB8AC3E}">
        <p14:creationId xmlns:p14="http://schemas.microsoft.com/office/powerpoint/2010/main" val="484090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esempenho Trimestral">
    <p:spTree>
      <p:nvGrpSpPr>
        <p:cNvPr id="1" name=""/>
        <p:cNvGrpSpPr/>
        <p:nvPr/>
      </p:nvGrpSpPr>
      <p:grpSpPr>
        <a:xfrm>
          <a:off x="0" y="0"/>
          <a:ext cx="0" cy="0"/>
          <a:chOff x="0" y="0"/>
          <a:chExt cx="0" cy="0"/>
        </a:xfrm>
      </p:grpSpPr>
      <p:pic>
        <p:nvPicPr>
          <p:cNvPr id="11" name="Gráfico 10">
            <a:extLst>
              <a:ext uri="{FF2B5EF4-FFF2-40B4-BE49-F238E27FC236}">
                <a16:creationId xmlns:a16="http://schemas.microsoft.com/office/drawing/2014/main" id="{C985EDE1-FE1A-4043-AB3E-E13190B7877B}"/>
              </a:ext>
              <a:ext uri="{C183D7F6-B498-43B3-948B-1728B52AA6E4}">
                <adec:decorative xmlns:adec="http://schemas.microsoft.com/office/drawing/2017/decorative" val="1"/>
              </a:ext>
            </a:extLst>
          </p:cNvPr>
          <p:cNvPicPr>
            <a:picLocks noChangeAspect="1"/>
          </p:cNvPicPr>
          <p:nvPr userDrawn="1"/>
        </p:nvPicPr>
        <p:blipFill>
          <a:blip r:embed="rId2">
            <a:alphaModFix/>
            <a:extLst>
              <a:ext uri="{96DAC541-7B7A-43D3-8B79-37D633B846F1}">
                <asvg:svgBlip xmlns:asvg="http://schemas.microsoft.com/office/drawing/2016/SVG/main" r:embed="rId3"/>
              </a:ext>
            </a:extLst>
          </a:blip>
          <a:stretch>
            <a:fillRect/>
          </a:stretch>
        </p:blipFill>
        <p:spPr>
          <a:xfrm>
            <a:off x="-1" y="1503644"/>
            <a:ext cx="12192001" cy="5364865"/>
          </a:xfrm>
          <a:prstGeom prst="rect">
            <a:avLst/>
          </a:prstGeom>
        </p:spPr>
      </p:pic>
      <p:sp>
        <p:nvSpPr>
          <p:cNvPr id="4" name="Título 3">
            <a:extLst>
              <a:ext uri="{FF2B5EF4-FFF2-40B4-BE49-F238E27FC236}">
                <a16:creationId xmlns:a16="http://schemas.microsoft.com/office/drawing/2014/main" id="{CF8FCAF0-1279-48CD-BFE0-EFED8A6779B5}"/>
              </a:ext>
            </a:extLst>
          </p:cNvPr>
          <p:cNvSpPr>
            <a:spLocks noGrp="1"/>
          </p:cNvSpPr>
          <p:nvPr>
            <p:ph type="title" hasCustomPrompt="1"/>
          </p:nvPr>
        </p:nvSpPr>
        <p:spPr>
          <a:xfrm>
            <a:off x="735562" y="522081"/>
            <a:ext cx="10515600" cy="495300"/>
          </a:xfrm>
          <a:prstGeom prst="rect">
            <a:avLst/>
          </a:prstGeom>
        </p:spPr>
        <p:txBody>
          <a:bodyPr rtlCol="0" anchor="ctr"/>
          <a:lstStyle>
            <a:lvl1pPr>
              <a:defRPr sz="3200" cap="all" spc="200" baseline="0">
                <a:solidFill>
                  <a:schemeClr val="accent1"/>
                </a:solidFill>
              </a:defRPr>
            </a:lvl1pPr>
          </a:lstStyle>
          <a:p>
            <a:pPr rtl="0"/>
            <a:r>
              <a:rPr lang="pt-BR" noProof="0"/>
              <a:t>Clique para adicionar um título</a:t>
            </a:r>
          </a:p>
        </p:txBody>
      </p:sp>
      <p:sp>
        <p:nvSpPr>
          <p:cNvPr id="3" name="Espaço Reservado para Conteúdo 2">
            <a:extLst>
              <a:ext uri="{FF2B5EF4-FFF2-40B4-BE49-F238E27FC236}">
                <a16:creationId xmlns:a16="http://schemas.microsoft.com/office/drawing/2014/main" id="{74EAAD25-9222-493C-B78E-39CBE372C976}"/>
              </a:ext>
            </a:extLst>
          </p:cNvPr>
          <p:cNvSpPr>
            <a:spLocks noGrp="1"/>
          </p:cNvSpPr>
          <p:nvPr>
            <p:ph sz="quarter" idx="15" hasCustomPrompt="1"/>
          </p:nvPr>
        </p:nvSpPr>
        <p:spPr>
          <a:xfrm>
            <a:off x="753862" y="2025650"/>
            <a:ext cx="10580888" cy="4005263"/>
          </a:xfrm>
          <a:prstGeom prst="rect">
            <a:avLst/>
          </a:prstGeom>
        </p:spPr>
        <p:txBody>
          <a:bodyPr rtlCol="0"/>
          <a:lstStyle>
            <a:lvl1pPr marL="0" indent="0">
              <a:buNone/>
              <a:defRPr sz="2000"/>
            </a:lvl1pPr>
          </a:lstStyle>
          <a:p>
            <a:pPr lvl="0" rtl="0"/>
            <a:r>
              <a:rPr lang="pt-BR" noProof="0"/>
              <a:t>Clique para adicionar o conteúdo</a:t>
            </a:r>
          </a:p>
        </p:txBody>
      </p:sp>
      <p:sp>
        <p:nvSpPr>
          <p:cNvPr id="9" name="Espaço Reservado para o Número do Slide 8">
            <a:extLst>
              <a:ext uri="{FF2B5EF4-FFF2-40B4-BE49-F238E27FC236}">
                <a16:creationId xmlns:a16="http://schemas.microsoft.com/office/drawing/2014/main" id="{2FBDEB8E-59E0-4561-A350-0EDC248A14AB}"/>
              </a:ext>
            </a:extLst>
          </p:cNvPr>
          <p:cNvSpPr>
            <a:spLocks noGrp="1"/>
          </p:cNvSpPr>
          <p:nvPr>
            <p:ph type="sldNum" sz="quarter" idx="12"/>
          </p:nvPr>
        </p:nvSpPr>
        <p:spPr/>
        <p:txBody>
          <a:bodyPr rtlCol="0"/>
          <a:lstStyle>
            <a:lvl1pPr>
              <a:defRPr>
                <a:solidFill>
                  <a:schemeClr val="bg1"/>
                </a:solidFill>
              </a:defRPr>
            </a:lvl1pPr>
          </a:lstStyle>
          <a:p>
            <a:pPr rtl="0"/>
            <a:fld id="{7A9E80BB-C0DF-4F1B-8821-E3FD53412EFF}" type="slidenum">
              <a:rPr lang="pt-BR" noProof="0" smtClean="0"/>
              <a:pPr rtl="0"/>
              <a:t>‹nº›</a:t>
            </a:fld>
            <a:endParaRPr lang="pt-BR" noProof="0"/>
          </a:p>
        </p:txBody>
      </p:sp>
      <p:sp>
        <p:nvSpPr>
          <p:cNvPr id="8" name="Espaço Reservado para Rodapé 7">
            <a:extLst>
              <a:ext uri="{FF2B5EF4-FFF2-40B4-BE49-F238E27FC236}">
                <a16:creationId xmlns:a16="http://schemas.microsoft.com/office/drawing/2014/main" id="{9A9F8B16-6E70-48F1-ABCB-F2148C86D8E0}"/>
              </a:ext>
            </a:extLst>
          </p:cNvPr>
          <p:cNvSpPr>
            <a:spLocks noGrp="1"/>
          </p:cNvSpPr>
          <p:nvPr>
            <p:ph type="ftr" sz="quarter" idx="11"/>
          </p:nvPr>
        </p:nvSpPr>
        <p:spPr/>
        <p:txBody>
          <a:bodyPr rtlCol="0"/>
          <a:lstStyle>
            <a:lvl1pPr>
              <a:defRPr>
                <a:solidFill>
                  <a:schemeClr val="bg1"/>
                </a:solidFill>
              </a:defRPr>
            </a:lvl1pPr>
          </a:lstStyle>
          <a:p>
            <a:pPr rtl="0"/>
            <a:r>
              <a:rPr lang="pt-BR" noProof="0"/>
              <a:t>Título da Apresentação</a:t>
            </a:r>
          </a:p>
        </p:txBody>
      </p:sp>
      <p:sp>
        <p:nvSpPr>
          <p:cNvPr id="7" name="Espaço Reservado para Data 6">
            <a:extLst>
              <a:ext uri="{FF2B5EF4-FFF2-40B4-BE49-F238E27FC236}">
                <a16:creationId xmlns:a16="http://schemas.microsoft.com/office/drawing/2014/main" id="{4BEE72C9-BAB9-4BA3-B9CD-76AF01FEE23F}"/>
              </a:ext>
            </a:extLst>
          </p:cNvPr>
          <p:cNvSpPr>
            <a:spLocks noGrp="1"/>
          </p:cNvSpPr>
          <p:nvPr>
            <p:ph type="dt" sz="half" idx="10"/>
          </p:nvPr>
        </p:nvSpPr>
        <p:spPr/>
        <p:txBody>
          <a:bodyPr rtlCol="0"/>
          <a:lstStyle>
            <a:lvl1pPr>
              <a:defRPr>
                <a:solidFill>
                  <a:schemeClr val="bg1"/>
                </a:solidFill>
              </a:defRPr>
            </a:lvl1pPr>
          </a:lstStyle>
          <a:p>
            <a:pPr rtl="0"/>
            <a:r>
              <a:rPr lang="pt-BR" noProof="0"/>
              <a:t>20XX</a:t>
            </a:r>
          </a:p>
        </p:txBody>
      </p:sp>
    </p:spTree>
    <p:extLst>
      <p:ext uri="{BB962C8B-B14F-4D97-AF65-F5344CB8AC3E}">
        <p14:creationId xmlns:p14="http://schemas.microsoft.com/office/powerpoint/2010/main" val="1326018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Áreas de Crescimento">
    <p:bg>
      <p:bgPr>
        <a:solidFill>
          <a:schemeClr val="accent6"/>
        </a:solidFill>
        <a:effectLst/>
      </p:bgPr>
    </p:bg>
    <p:spTree>
      <p:nvGrpSpPr>
        <p:cNvPr id="1" name=""/>
        <p:cNvGrpSpPr/>
        <p:nvPr/>
      </p:nvGrpSpPr>
      <p:grpSpPr>
        <a:xfrm>
          <a:off x="0" y="0"/>
          <a:ext cx="0" cy="0"/>
          <a:chOff x="0" y="0"/>
          <a:chExt cx="0" cy="0"/>
        </a:xfrm>
      </p:grpSpPr>
      <p:sp>
        <p:nvSpPr>
          <p:cNvPr id="10" name="Retângulo 9">
            <a:extLst>
              <a:ext uri="{FF2B5EF4-FFF2-40B4-BE49-F238E27FC236}">
                <a16:creationId xmlns:a16="http://schemas.microsoft.com/office/drawing/2014/main" id="{D713D239-DB55-46D9-B88F-C809680A292B}"/>
              </a:ext>
              <a:ext uri="{C183D7F6-B498-43B3-948B-1728B52AA6E4}">
                <adec:decorative xmlns:adec="http://schemas.microsoft.com/office/drawing/2017/decorative" val="1"/>
              </a:ext>
            </a:extLst>
          </p:cNvPr>
          <p:cNvSpPr/>
          <p:nvPr userDrawn="1"/>
        </p:nvSpPr>
        <p:spPr>
          <a:xfrm>
            <a:off x="0" y="0"/>
            <a:ext cx="8153398" cy="6858000"/>
          </a:xfrm>
          <a:prstGeom prst="rect">
            <a:avLst/>
          </a:prstGeom>
          <a:solidFill>
            <a:schemeClr val="bg2">
              <a:lumMod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pt-BR" noProof="0"/>
          </a:p>
        </p:txBody>
      </p:sp>
      <p:sp>
        <p:nvSpPr>
          <p:cNvPr id="13" name="Título 12">
            <a:extLst>
              <a:ext uri="{FF2B5EF4-FFF2-40B4-BE49-F238E27FC236}">
                <a16:creationId xmlns:a16="http://schemas.microsoft.com/office/drawing/2014/main" id="{19D5FC72-7358-4D0F-9641-569FD46E3CE0}"/>
              </a:ext>
            </a:extLst>
          </p:cNvPr>
          <p:cNvSpPr>
            <a:spLocks noGrp="1"/>
          </p:cNvSpPr>
          <p:nvPr>
            <p:ph type="title" hasCustomPrompt="1"/>
          </p:nvPr>
        </p:nvSpPr>
        <p:spPr>
          <a:xfrm>
            <a:off x="763193" y="546310"/>
            <a:ext cx="7121174" cy="495301"/>
          </a:xfrm>
          <a:prstGeom prst="rect">
            <a:avLst/>
          </a:prstGeom>
        </p:spPr>
        <p:txBody>
          <a:bodyPr rtlCol="0"/>
          <a:lstStyle>
            <a:lvl1pPr>
              <a:defRPr sz="3200" cap="all" spc="200" baseline="0">
                <a:solidFill>
                  <a:schemeClr val="bg1"/>
                </a:solidFill>
              </a:defRPr>
            </a:lvl1pPr>
          </a:lstStyle>
          <a:p>
            <a:pPr rtl="0"/>
            <a:r>
              <a:rPr lang="pt-BR" noProof="0"/>
              <a:t>Clique para adicionar um título</a:t>
            </a:r>
          </a:p>
        </p:txBody>
      </p:sp>
      <p:sp>
        <p:nvSpPr>
          <p:cNvPr id="12" name="Espaço Reservado para Conteúdo 11">
            <a:extLst>
              <a:ext uri="{FF2B5EF4-FFF2-40B4-BE49-F238E27FC236}">
                <a16:creationId xmlns:a16="http://schemas.microsoft.com/office/drawing/2014/main" id="{F33C1F73-10F3-4E1E-9979-32DF285843BC}"/>
              </a:ext>
            </a:extLst>
          </p:cNvPr>
          <p:cNvSpPr>
            <a:spLocks noGrp="1"/>
          </p:cNvSpPr>
          <p:nvPr>
            <p:ph sz="quarter" idx="15" hasCustomPrompt="1"/>
          </p:nvPr>
        </p:nvSpPr>
        <p:spPr>
          <a:xfrm>
            <a:off x="847725" y="1528474"/>
            <a:ext cx="6450013" cy="4128733"/>
          </a:xfrm>
          <a:prstGeom prst="rect">
            <a:avLst/>
          </a:prstGeom>
        </p:spPr>
        <p:txBody>
          <a:bodyPr rtlCol="0"/>
          <a:lstStyle>
            <a:lvl1pPr marL="0" indent="0">
              <a:buNone/>
              <a:defRPr sz="2000">
                <a:solidFill>
                  <a:schemeClr val="bg1"/>
                </a:solidFill>
              </a:defRPr>
            </a:lvl1pPr>
            <a:lvl2pPr marL="457200" indent="0">
              <a:buNone/>
              <a:defRPr sz="1800"/>
            </a:lvl2pPr>
            <a:lvl3pPr marL="914400" indent="0">
              <a:buNone/>
              <a:defRPr sz="1600"/>
            </a:lvl3pPr>
            <a:lvl4pPr marL="1371600" indent="0">
              <a:buNone/>
              <a:defRPr sz="1400"/>
            </a:lvl4pPr>
            <a:lvl5pPr marL="1828800" indent="0">
              <a:buNone/>
              <a:defRPr sz="1400"/>
            </a:lvl5pPr>
          </a:lstStyle>
          <a:p>
            <a:pPr lvl="0" rtl="0"/>
            <a:r>
              <a:rPr lang="pt-BR" noProof="0"/>
              <a:t>Clique para adicionar o conteúdo</a:t>
            </a:r>
          </a:p>
        </p:txBody>
      </p:sp>
      <p:sp>
        <p:nvSpPr>
          <p:cNvPr id="5" name="Espaço Reservado para o Número do Slide 4">
            <a:extLst>
              <a:ext uri="{FF2B5EF4-FFF2-40B4-BE49-F238E27FC236}">
                <a16:creationId xmlns:a16="http://schemas.microsoft.com/office/drawing/2014/main" id="{C7EB65BE-7BDE-4397-B2E2-054F84A86646}"/>
              </a:ext>
            </a:extLst>
          </p:cNvPr>
          <p:cNvSpPr>
            <a:spLocks noGrp="1"/>
          </p:cNvSpPr>
          <p:nvPr>
            <p:ph type="sldNum" sz="quarter" idx="12"/>
          </p:nvPr>
        </p:nvSpPr>
        <p:spPr/>
        <p:txBody>
          <a:bodyPr rtlCol="0"/>
          <a:lstStyle>
            <a:lvl1pPr>
              <a:defRPr>
                <a:solidFill>
                  <a:schemeClr val="bg1"/>
                </a:solidFill>
              </a:defRPr>
            </a:lvl1pPr>
          </a:lstStyle>
          <a:p>
            <a:pPr rtl="0"/>
            <a:fld id="{7A9E80BB-C0DF-4F1B-8821-E3FD53412EFF}" type="slidenum">
              <a:rPr lang="pt-BR" noProof="0" smtClean="0"/>
              <a:pPr rtl="0"/>
              <a:t>‹nº›</a:t>
            </a:fld>
            <a:endParaRPr lang="pt-BR" noProof="0"/>
          </a:p>
        </p:txBody>
      </p:sp>
      <p:sp>
        <p:nvSpPr>
          <p:cNvPr id="4" name="Espaço Reservado para Rodapé 3">
            <a:extLst>
              <a:ext uri="{FF2B5EF4-FFF2-40B4-BE49-F238E27FC236}">
                <a16:creationId xmlns:a16="http://schemas.microsoft.com/office/drawing/2014/main" id="{CBED511C-2385-406C-93EF-6DBAA0E30764}"/>
              </a:ext>
            </a:extLst>
          </p:cNvPr>
          <p:cNvSpPr>
            <a:spLocks noGrp="1"/>
          </p:cNvSpPr>
          <p:nvPr>
            <p:ph type="ftr" sz="quarter" idx="11"/>
          </p:nvPr>
        </p:nvSpPr>
        <p:spPr/>
        <p:txBody>
          <a:bodyPr rtlCol="0"/>
          <a:lstStyle>
            <a:lvl1pPr>
              <a:defRPr>
                <a:solidFill>
                  <a:schemeClr val="bg1"/>
                </a:solidFill>
              </a:defRPr>
            </a:lvl1pPr>
          </a:lstStyle>
          <a:p>
            <a:pPr rtl="0"/>
            <a:r>
              <a:rPr lang="pt-BR" noProof="0"/>
              <a:t>Título da Apresentação</a:t>
            </a:r>
          </a:p>
        </p:txBody>
      </p:sp>
      <p:sp>
        <p:nvSpPr>
          <p:cNvPr id="7" name="Espaço Reservado para Imagem 7">
            <a:extLst>
              <a:ext uri="{FF2B5EF4-FFF2-40B4-BE49-F238E27FC236}">
                <a16:creationId xmlns:a16="http://schemas.microsoft.com/office/drawing/2014/main" id="{52731805-E2BE-413D-92F8-D2E87559B22B}"/>
              </a:ext>
            </a:extLst>
          </p:cNvPr>
          <p:cNvSpPr>
            <a:spLocks noGrp="1"/>
          </p:cNvSpPr>
          <p:nvPr>
            <p:ph type="pic" sz="quarter" idx="13" hasCustomPrompt="1"/>
          </p:nvPr>
        </p:nvSpPr>
        <p:spPr>
          <a:xfrm>
            <a:off x="8153398" y="0"/>
            <a:ext cx="4038602" cy="6858000"/>
          </a:xfrm>
          <a:prstGeom prst="rect">
            <a:avLst/>
          </a:prstGeom>
        </p:spPr>
        <p:txBody>
          <a:bodyPr rtlCol="0"/>
          <a:lstStyle>
            <a:lvl1pPr marL="0" indent="0" algn="ctr">
              <a:buNone/>
              <a:defRPr/>
            </a:lvl1pPr>
          </a:lstStyle>
          <a:p>
            <a:pPr rtl="0"/>
            <a:r>
              <a:rPr lang="pt-BR" noProof="0"/>
              <a:t>Clique para adicionar a foto</a:t>
            </a:r>
          </a:p>
        </p:txBody>
      </p:sp>
      <p:sp>
        <p:nvSpPr>
          <p:cNvPr id="3" name="Espaço Reservado para Data 2">
            <a:extLst>
              <a:ext uri="{FF2B5EF4-FFF2-40B4-BE49-F238E27FC236}">
                <a16:creationId xmlns:a16="http://schemas.microsoft.com/office/drawing/2014/main" id="{859D6116-4671-4C7B-A118-E31B1369C016}"/>
              </a:ext>
            </a:extLst>
          </p:cNvPr>
          <p:cNvSpPr>
            <a:spLocks noGrp="1"/>
          </p:cNvSpPr>
          <p:nvPr>
            <p:ph type="dt" sz="half" idx="10"/>
          </p:nvPr>
        </p:nvSpPr>
        <p:spPr/>
        <p:txBody>
          <a:bodyPr rtlCol="0"/>
          <a:lstStyle>
            <a:lvl1pPr>
              <a:defRPr>
                <a:solidFill>
                  <a:schemeClr val="bg1"/>
                </a:solidFill>
              </a:defRPr>
            </a:lvl1pPr>
          </a:lstStyle>
          <a:p>
            <a:pPr rtl="0"/>
            <a:r>
              <a:rPr lang="pt-BR" noProof="0"/>
              <a:t>20XX</a:t>
            </a:r>
          </a:p>
        </p:txBody>
      </p:sp>
    </p:spTree>
    <p:extLst>
      <p:ext uri="{BB962C8B-B14F-4D97-AF65-F5344CB8AC3E}">
        <p14:creationId xmlns:p14="http://schemas.microsoft.com/office/powerpoint/2010/main" val="2860383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itação">
    <p:spTree>
      <p:nvGrpSpPr>
        <p:cNvPr id="1" name=""/>
        <p:cNvGrpSpPr/>
        <p:nvPr/>
      </p:nvGrpSpPr>
      <p:grpSpPr>
        <a:xfrm>
          <a:off x="0" y="0"/>
          <a:ext cx="0" cy="0"/>
          <a:chOff x="0" y="0"/>
          <a:chExt cx="0" cy="0"/>
        </a:xfrm>
      </p:grpSpPr>
      <p:sp>
        <p:nvSpPr>
          <p:cNvPr id="5" name="Espaço Reservado para Imagem 7">
            <a:extLst>
              <a:ext uri="{FF2B5EF4-FFF2-40B4-BE49-F238E27FC236}">
                <a16:creationId xmlns:a16="http://schemas.microsoft.com/office/drawing/2014/main" id="{650337A3-2F47-4D9A-B240-572DD3AE3F14}"/>
              </a:ext>
            </a:extLst>
          </p:cNvPr>
          <p:cNvSpPr>
            <a:spLocks noGrp="1"/>
          </p:cNvSpPr>
          <p:nvPr>
            <p:ph type="pic" sz="quarter" idx="13" hasCustomPrompt="1"/>
          </p:nvPr>
        </p:nvSpPr>
        <p:spPr>
          <a:xfrm>
            <a:off x="0" y="0"/>
            <a:ext cx="12192000" cy="6858000"/>
          </a:xfrm>
          <a:prstGeom prst="rect">
            <a:avLst/>
          </a:prstGeom>
        </p:spPr>
        <p:txBody>
          <a:bodyPr rtlCol="0"/>
          <a:lstStyle>
            <a:lvl1pPr marL="0" indent="0" algn="ctr">
              <a:buNone/>
              <a:defRPr/>
            </a:lvl1pPr>
          </a:lstStyle>
          <a:p>
            <a:pPr rtl="0"/>
            <a:r>
              <a:rPr lang="pt-BR" noProof="0"/>
              <a:t>Clique para adicionar a foto</a:t>
            </a:r>
          </a:p>
        </p:txBody>
      </p:sp>
      <p:sp>
        <p:nvSpPr>
          <p:cNvPr id="8" name="Título 7">
            <a:extLst>
              <a:ext uri="{FF2B5EF4-FFF2-40B4-BE49-F238E27FC236}">
                <a16:creationId xmlns:a16="http://schemas.microsoft.com/office/drawing/2014/main" id="{83DDD687-62AC-4FD3-A6C3-9857FD318759}"/>
              </a:ext>
            </a:extLst>
          </p:cNvPr>
          <p:cNvSpPr>
            <a:spLocks noGrp="1"/>
          </p:cNvSpPr>
          <p:nvPr>
            <p:ph type="title" hasCustomPrompt="1"/>
          </p:nvPr>
        </p:nvSpPr>
        <p:spPr>
          <a:xfrm>
            <a:off x="0" y="0"/>
            <a:ext cx="5970123" cy="4684719"/>
          </a:xfrm>
          <a:prstGeom prst="rect">
            <a:avLst/>
          </a:prstGeom>
          <a:solidFill>
            <a:schemeClr val="accent1">
              <a:lumMod val="50000"/>
              <a:alpha val="9000"/>
            </a:schemeClr>
          </a:solidFill>
        </p:spPr>
        <p:txBody>
          <a:bodyPr lIns="822960" rtlCol="0" anchor="b"/>
          <a:lstStyle>
            <a:lvl1pPr>
              <a:lnSpc>
                <a:spcPct val="80000"/>
              </a:lnSpc>
              <a:spcBef>
                <a:spcPts val="1000"/>
              </a:spcBef>
              <a:defRPr sz="4000" cap="all" spc="200" baseline="0">
                <a:solidFill>
                  <a:schemeClr val="accent2"/>
                </a:solidFill>
              </a:defRPr>
            </a:lvl1pPr>
          </a:lstStyle>
          <a:p>
            <a:pPr rtl="0"/>
            <a:r>
              <a:rPr lang="pt-BR" noProof="0"/>
              <a:t>Clique para adicionar um título</a:t>
            </a:r>
          </a:p>
        </p:txBody>
      </p:sp>
      <p:sp>
        <p:nvSpPr>
          <p:cNvPr id="7" name="Espaço Reservado para Texto 12">
            <a:extLst>
              <a:ext uri="{FF2B5EF4-FFF2-40B4-BE49-F238E27FC236}">
                <a16:creationId xmlns:a16="http://schemas.microsoft.com/office/drawing/2014/main" id="{72DB0EA3-58EE-48BD-8592-2D27FEC19C6F}"/>
              </a:ext>
            </a:extLst>
          </p:cNvPr>
          <p:cNvSpPr>
            <a:spLocks noGrp="1"/>
          </p:cNvSpPr>
          <p:nvPr>
            <p:ph type="body" sz="quarter" idx="15" hasCustomPrompt="1"/>
          </p:nvPr>
        </p:nvSpPr>
        <p:spPr>
          <a:xfrm>
            <a:off x="0" y="4684719"/>
            <a:ext cx="5970123" cy="2173281"/>
          </a:xfrm>
          <a:prstGeom prst="rect">
            <a:avLst/>
          </a:prstGeom>
          <a:solidFill>
            <a:schemeClr val="accent1">
              <a:lumMod val="50000"/>
              <a:alpha val="9000"/>
            </a:schemeClr>
          </a:solidFill>
        </p:spPr>
        <p:txBody>
          <a:bodyPr lIns="822960" tIns="182880" rtlCol="0" anchor="t"/>
          <a:lstStyle>
            <a:lvl1pPr marL="0" indent="0">
              <a:lnSpc>
                <a:spcPct val="100000"/>
              </a:lnSpc>
              <a:buNone/>
              <a:defRPr sz="2000" i="0" cap="none" spc="100" baseline="0">
                <a:solidFill>
                  <a:schemeClr val="bg1"/>
                </a:solidFill>
                <a:latin typeface="+mn-lt"/>
              </a:defRPr>
            </a:lvl1pPr>
          </a:lstStyle>
          <a:p>
            <a:pPr lvl="0" rtl="0"/>
            <a:r>
              <a:rPr lang="pt-BR" noProof="0"/>
              <a:t>Clique para adicionar o texto</a:t>
            </a:r>
          </a:p>
        </p:txBody>
      </p:sp>
      <p:sp>
        <p:nvSpPr>
          <p:cNvPr id="4" name="Espaço Reservado para o Número do Slide 3">
            <a:extLst>
              <a:ext uri="{FF2B5EF4-FFF2-40B4-BE49-F238E27FC236}">
                <a16:creationId xmlns:a16="http://schemas.microsoft.com/office/drawing/2014/main" id="{22D3E4EC-869C-4BBF-B0EC-C2DCA31439FC}"/>
              </a:ext>
            </a:extLst>
          </p:cNvPr>
          <p:cNvSpPr>
            <a:spLocks noGrp="1"/>
          </p:cNvSpPr>
          <p:nvPr>
            <p:ph type="sldNum" sz="quarter" idx="12"/>
          </p:nvPr>
        </p:nvSpPr>
        <p:spPr/>
        <p:txBody>
          <a:bodyPr rtlCol="0"/>
          <a:lstStyle>
            <a:lvl1pPr>
              <a:defRPr>
                <a:solidFill>
                  <a:schemeClr val="bg1"/>
                </a:solidFill>
              </a:defRPr>
            </a:lvl1pPr>
          </a:lstStyle>
          <a:p>
            <a:pPr rtl="0"/>
            <a:fld id="{7A9E80BB-C0DF-4F1B-8821-E3FD53412EFF}" type="slidenum">
              <a:rPr lang="pt-BR" noProof="0" smtClean="0"/>
              <a:pPr rtl="0"/>
              <a:t>‹nº›</a:t>
            </a:fld>
            <a:endParaRPr lang="pt-BR" noProof="0"/>
          </a:p>
        </p:txBody>
      </p:sp>
      <p:sp>
        <p:nvSpPr>
          <p:cNvPr id="3" name="Espaço Reservado para Rodapé 2">
            <a:extLst>
              <a:ext uri="{FF2B5EF4-FFF2-40B4-BE49-F238E27FC236}">
                <a16:creationId xmlns:a16="http://schemas.microsoft.com/office/drawing/2014/main" id="{5D793A8E-14B8-4534-832A-F3787F7352F0}"/>
              </a:ext>
            </a:extLst>
          </p:cNvPr>
          <p:cNvSpPr>
            <a:spLocks noGrp="1"/>
          </p:cNvSpPr>
          <p:nvPr>
            <p:ph type="ftr" sz="quarter" idx="11"/>
          </p:nvPr>
        </p:nvSpPr>
        <p:spPr/>
        <p:txBody>
          <a:bodyPr rtlCol="0"/>
          <a:lstStyle>
            <a:lvl1pPr>
              <a:defRPr>
                <a:solidFill>
                  <a:schemeClr val="bg1"/>
                </a:solidFill>
              </a:defRPr>
            </a:lvl1pPr>
          </a:lstStyle>
          <a:p>
            <a:pPr rtl="0"/>
            <a:r>
              <a:rPr lang="pt-BR" noProof="0"/>
              <a:t>Título da Apresentação</a:t>
            </a:r>
          </a:p>
        </p:txBody>
      </p:sp>
      <p:sp>
        <p:nvSpPr>
          <p:cNvPr id="2" name="Espaço Reservado para Data 1">
            <a:extLst>
              <a:ext uri="{FF2B5EF4-FFF2-40B4-BE49-F238E27FC236}">
                <a16:creationId xmlns:a16="http://schemas.microsoft.com/office/drawing/2014/main" id="{AA466EFA-EBB1-46E4-BC21-6BD36CBA4E5C}"/>
              </a:ext>
            </a:extLst>
          </p:cNvPr>
          <p:cNvSpPr>
            <a:spLocks noGrp="1"/>
          </p:cNvSpPr>
          <p:nvPr>
            <p:ph type="dt" sz="half" idx="10"/>
          </p:nvPr>
        </p:nvSpPr>
        <p:spPr/>
        <p:txBody>
          <a:bodyPr rtlCol="0"/>
          <a:lstStyle>
            <a:lvl1pPr>
              <a:defRPr>
                <a:solidFill>
                  <a:schemeClr val="bg1"/>
                </a:solidFill>
              </a:defRPr>
            </a:lvl1pPr>
          </a:lstStyle>
          <a:p>
            <a:pPr rtl="0"/>
            <a:r>
              <a:rPr lang="pt-BR" noProof="0"/>
              <a:t>20XX</a:t>
            </a:r>
          </a:p>
        </p:txBody>
      </p:sp>
      <p:pic>
        <p:nvPicPr>
          <p:cNvPr id="9" name="Gráfico 8">
            <a:extLst>
              <a:ext uri="{FF2B5EF4-FFF2-40B4-BE49-F238E27FC236}">
                <a16:creationId xmlns:a16="http://schemas.microsoft.com/office/drawing/2014/main" id="{EE2DC116-1C4B-4BAE-B1C8-8EA04BBB8331}"/>
              </a:ext>
              <a:ext uri="{C183D7F6-B498-43B3-948B-1728B52AA6E4}">
                <adec:decorative xmlns:adec="http://schemas.microsoft.com/office/drawing/2017/decorative" val="1"/>
              </a:ext>
            </a:extLst>
          </p:cNvPr>
          <p:cNvPicPr>
            <a:picLocks noChangeAspect="1"/>
          </p:cNvPicPr>
          <p:nvPr userDrawn="1"/>
        </p:nvPicPr>
        <p:blipFill>
          <a:blip r:embed="rId2">
            <a:alphaModFix amt="54000"/>
            <a:extLst>
              <a:ext uri="{96DAC541-7B7A-43D3-8B79-37D633B846F1}">
                <asvg:svgBlip xmlns:asvg="http://schemas.microsoft.com/office/drawing/2016/SVG/main" r:embed="rId3"/>
              </a:ext>
            </a:extLst>
          </a:blip>
          <a:stretch>
            <a:fillRect/>
          </a:stretch>
        </p:blipFill>
        <p:spPr>
          <a:xfrm>
            <a:off x="5970122" y="0"/>
            <a:ext cx="6221877" cy="6858000"/>
          </a:xfrm>
          <a:prstGeom prst="rect">
            <a:avLst/>
          </a:prstGeom>
        </p:spPr>
      </p:pic>
    </p:spTree>
    <p:extLst>
      <p:ext uri="{BB962C8B-B14F-4D97-AF65-F5344CB8AC3E}">
        <p14:creationId xmlns:p14="http://schemas.microsoft.com/office/powerpoint/2010/main" val="2434801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heça Nossa Equipe_4-Up">
    <p:bg>
      <p:bgPr>
        <a:solidFill>
          <a:schemeClr val="accent2"/>
        </a:solidFill>
        <a:effectLst/>
      </p:bgPr>
    </p:bg>
    <p:spTree>
      <p:nvGrpSpPr>
        <p:cNvPr id="1" name=""/>
        <p:cNvGrpSpPr/>
        <p:nvPr/>
      </p:nvGrpSpPr>
      <p:grpSpPr>
        <a:xfrm>
          <a:off x="0" y="0"/>
          <a:ext cx="0" cy="0"/>
          <a:chOff x="0" y="0"/>
          <a:chExt cx="0" cy="0"/>
        </a:xfrm>
      </p:grpSpPr>
      <p:grpSp>
        <p:nvGrpSpPr>
          <p:cNvPr id="33" name="Gráfico 31">
            <a:extLst>
              <a:ext uri="{FF2B5EF4-FFF2-40B4-BE49-F238E27FC236}">
                <a16:creationId xmlns:a16="http://schemas.microsoft.com/office/drawing/2014/main" id="{CF0790E0-1B60-43FC-9885-BE17713C5134}"/>
              </a:ext>
              <a:ext uri="{C183D7F6-B498-43B3-948B-1728B52AA6E4}">
                <adec:decorative xmlns:adec="http://schemas.microsoft.com/office/drawing/2017/decorative" val="1"/>
              </a:ext>
            </a:extLst>
          </p:cNvPr>
          <p:cNvGrpSpPr/>
          <p:nvPr userDrawn="1"/>
        </p:nvGrpSpPr>
        <p:grpSpPr>
          <a:xfrm>
            <a:off x="-3" y="0"/>
            <a:ext cx="12203044" cy="6857999"/>
            <a:chOff x="1524000" y="857250"/>
            <a:chExt cx="9143809" cy="5138737"/>
          </a:xfrm>
          <a:solidFill>
            <a:schemeClr val="accent2">
              <a:lumMod val="20000"/>
              <a:lumOff val="80000"/>
              <a:alpha val="10000"/>
            </a:schemeClr>
          </a:solidFill>
        </p:grpSpPr>
        <p:sp>
          <p:nvSpPr>
            <p:cNvPr id="34" name="Gráfico 31">
              <a:extLst>
                <a:ext uri="{FF2B5EF4-FFF2-40B4-BE49-F238E27FC236}">
                  <a16:creationId xmlns:a16="http://schemas.microsoft.com/office/drawing/2014/main" id="{34F66DF3-E60A-4AA6-B3DB-F4D6D7BB0CA2}"/>
                </a:ext>
              </a:extLst>
            </p:cNvPr>
            <p:cNvSpPr/>
            <p:nvPr/>
          </p:nvSpPr>
          <p:spPr>
            <a:xfrm>
              <a:off x="1524000" y="857250"/>
              <a:ext cx="2959036" cy="5138737"/>
            </a:xfrm>
            <a:custGeom>
              <a:avLst/>
              <a:gdLst>
                <a:gd name="connsiteX0" fmla="*/ 0 w 2959036"/>
                <a:gd name="connsiteY0" fmla="*/ 0 h 5138737"/>
                <a:gd name="connsiteX1" fmla="*/ 0 w 2959036"/>
                <a:gd name="connsiteY1" fmla="*/ 5138738 h 5138737"/>
                <a:gd name="connsiteX2" fmla="*/ 2959037 w 2959036"/>
                <a:gd name="connsiteY2" fmla="*/ 5138738 h 5138737"/>
                <a:gd name="connsiteX3" fmla="*/ 926306 w 2959036"/>
                <a:gd name="connsiteY3" fmla="*/ 0 h 5138737"/>
              </a:gdLst>
              <a:ahLst/>
              <a:cxnLst>
                <a:cxn ang="0">
                  <a:pos x="connsiteX0" y="connsiteY0"/>
                </a:cxn>
                <a:cxn ang="0">
                  <a:pos x="connsiteX1" y="connsiteY1"/>
                </a:cxn>
                <a:cxn ang="0">
                  <a:pos x="connsiteX2" y="connsiteY2"/>
                </a:cxn>
                <a:cxn ang="0">
                  <a:pos x="connsiteX3" y="connsiteY3"/>
                </a:cxn>
              </a:cxnLst>
              <a:rect l="l" t="t" r="r" b="b"/>
              <a:pathLst>
                <a:path w="2959036" h="5138737">
                  <a:moveTo>
                    <a:pt x="0" y="0"/>
                  </a:moveTo>
                  <a:lnTo>
                    <a:pt x="0" y="5138738"/>
                  </a:lnTo>
                  <a:lnTo>
                    <a:pt x="2959037" y="5138738"/>
                  </a:lnTo>
                  <a:lnTo>
                    <a:pt x="926306" y="0"/>
                  </a:lnTo>
                  <a:close/>
                </a:path>
              </a:pathLst>
            </a:custGeom>
            <a:grpFill/>
            <a:ln w="9525" cap="flat">
              <a:noFill/>
              <a:prstDash val="solid"/>
              <a:miter/>
            </a:ln>
          </p:spPr>
          <p:txBody>
            <a:bodyPr rtlCol="0" anchor="ctr"/>
            <a:lstStyle/>
            <a:p>
              <a:pPr rtl="0"/>
              <a:endParaRPr lang="pt-BR" noProof="0"/>
            </a:p>
          </p:txBody>
        </p:sp>
        <p:sp>
          <p:nvSpPr>
            <p:cNvPr id="35" name="Gráfico 31">
              <a:extLst>
                <a:ext uri="{FF2B5EF4-FFF2-40B4-BE49-F238E27FC236}">
                  <a16:creationId xmlns:a16="http://schemas.microsoft.com/office/drawing/2014/main" id="{EE7F6774-879D-4323-A44D-99E0E5F5A719}"/>
                </a:ext>
              </a:extLst>
            </p:cNvPr>
            <p:cNvSpPr/>
            <p:nvPr/>
          </p:nvSpPr>
          <p:spPr>
            <a:xfrm>
              <a:off x="7712011" y="857250"/>
              <a:ext cx="2955798" cy="5138737"/>
            </a:xfrm>
            <a:custGeom>
              <a:avLst/>
              <a:gdLst>
                <a:gd name="connsiteX0" fmla="*/ 2032731 w 2955798"/>
                <a:gd name="connsiteY0" fmla="*/ 0 h 5138737"/>
                <a:gd name="connsiteX1" fmla="*/ 0 w 2955798"/>
                <a:gd name="connsiteY1" fmla="*/ 5138738 h 5138737"/>
                <a:gd name="connsiteX2" fmla="*/ 2955798 w 2955798"/>
                <a:gd name="connsiteY2" fmla="*/ 5138738 h 5138737"/>
                <a:gd name="connsiteX3" fmla="*/ 2955798 w 2955798"/>
                <a:gd name="connsiteY3" fmla="*/ 0 h 5138737"/>
              </a:gdLst>
              <a:ahLst/>
              <a:cxnLst>
                <a:cxn ang="0">
                  <a:pos x="connsiteX0" y="connsiteY0"/>
                </a:cxn>
                <a:cxn ang="0">
                  <a:pos x="connsiteX1" y="connsiteY1"/>
                </a:cxn>
                <a:cxn ang="0">
                  <a:pos x="connsiteX2" y="connsiteY2"/>
                </a:cxn>
                <a:cxn ang="0">
                  <a:pos x="connsiteX3" y="connsiteY3"/>
                </a:cxn>
              </a:cxnLst>
              <a:rect l="l" t="t" r="r" b="b"/>
              <a:pathLst>
                <a:path w="2955798" h="5138737">
                  <a:moveTo>
                    <a:pt x="2032731" y="0"/>
                  </a:moveTo>
                  <a:lnTo>
                    <a:pt x="0" y="5138738"/>
                  </a:lnTo>
                  <a:lnTo>
                    <a:pt x="2955798" y="5138738"/>
                  </a:lnTo>
                  <a:lnTo>
                    <a:pt x="2955798" y="0"/>
                  </a:lnTo>
                  <a:close/>
                </a:path>
              </a:pathLst>
            </a:custGeom>
            <a:grpFill/>
            <a:ln w="9525" cap="flat">
              <a:noFill/>
              <a:prstDash val="solid"/>
              <a:miter/>
            </a:ln>
          </p:spPr>
          <p:txBody>
            <a:bodyPr rtlCol="0" anchor="ctr"/>
            <a:lstStyle/>
            <a:p>
              <a:pPr rtl="0"/>
              <a:endParaRPr lang="pt-BR" noProof="0"/>
            </a:p>
          </p:txBody>
        </p:sp>
      </p:grpSp>
      <p:sp>
        <p:nvSpPr>
          <p:cNvPr id="2" name="Título 1">
            <a:extLst>
              <a:ext uri="{FF2B5EF4-FFF2-40B4-BE49-F238E27FC236}">
                <a16:creationId xmlns:a16="http://schemas.microsoft.com/office/drawing/2014/main" id="{8030753C-2041-4585-A2AE-13937CA09007}"/>
              </a:ext>
            </a:extLst>
          </p:cNvPr>
          <p:cNvSpPr>
            <a:spLocks noGrp="1"/>
          </p:cNvSpPr>
          <p:nvPr>
            <p:ph type="title" hasCustomPrompt="1"/>
          </p:nvPr>
        </p:nvSpPr>
        <p:spPr>
          <a:xfrm>
            <a:off x="753862" y="524565"/>
            <a:ext cx="10941728" cy="576447"/>
          </a:xfrm>
          <a:prstGeom prst="rect">
            <a:avLst/>
          </a:prstGeom>
        </p:spPr>
        <p:txBody>
          <a:bodyPr rtlCol="0"/>
          <a:lstStyle>
            <a:lvl1pPr algn="ctr">
              <a:defRPr sz="3200" cap="all" spc="200" baseline="0">
                <a:solidFill>
                  <a:schemeClr val="bg1"/>
                </a:solidFill>
              </a:defRPr>
            </a:lvl1pPr>
          </a:lstStyle>
          <a:p>
            <a:pPr rtl="0"/>
            <a:r>
              <a:rPr lang="pt-BR" noProof="0"/>
              <a:t>Clique para adicionar um título</a:t>
            </a:r>
          </a:p>
        </p:txBody>
      </p:sp>
      <p:sp>
        <p:nvSpPr>
          <p:cNvPr id="10" name="Espaço Reservado para Imagem 9">
            <a:extLst>
              <a:ext uri="{FF2B5EF4-FFF2-40B4-BE49-F238E27FC236}">
                <a16:creationId xmlns:a16="http://schemas.microsoft.com/office/drawing/2014/main" id="{F5EA5C7E-24B9-4B88-95BD-424B41B48946}"/>
              </a:ext>
            </a:extLst>
          </p:cNvPr>
          <p:cNvSpPr>
            <a:spLocks noGrp="1"/>
          </p:cNvSpPr>
          <p:nvPr>
            <p:ph type="pic" sz="quarter" idx="23" hasCustomPrompt="1"/>
          </p:nvPr>
        </p:nvSpPr>
        <p:spPr>
          <a:xfrm>
            <a:off x="944172" y="2121764"/>
            <a:ext cx="2357652" cy="2002576"/>
          </a:xfrm>
          <a:prstGeom prst="rect">
            <a:avLst/>
          </a:prstGeom>
        </p:spPr>
        <p:txBody>
          <a:bodyPr rtlCol="0"/>
          <a:lstStyle>
            <a:lvl1pPr marL="0" indent="0" algn="ctr">
              <a:buNone/>
              <a:defRPr/>
            </a:lvl1pPr>
          </a:lstStyle>
          <a:p>
            <a:pPr rtl="0"/>
            <a:r>
              <a:rPr lang="pt-BR" noProof="0"/>
              <a:t>Clique para adicionar a foto</a:t>
            </a:r>
          </a:p>
        </p:txBody>
      </p:sp>
      <p:sp>
        <p:nvSpPr>
          <p:cNvPr id="11" name="Espaço Reservado para Texto 17">
            <a:extLst>
              <a:ext uri="{FF2B5EF4-FFF2-40B4-BE49-F238E27FC236}">
                <a16:creationId xmlns:a16="http://schemas.microsoft.com/office/drawing/2014/main" id="{A4C2DF15-CF4F-4138-B50F-1BF33309B447}"/>
              </a:ext>
            </a:extLst>
          </p:cNvPr>
          <p:cNvSpPr>
            <a:spLocks noGrp="1"/>
          </p:cNvSpPr>
          <p:nvPr>
            <p:ph type="body" sz="quarter" idx="24" hasCustomPrompt="1"/>
          </p:nvPr>
        </p:nvSpPr>
        <p:spPr>
          <a:xfrm>
            <a:off x="944170" y="4124337"/>
            <a:ext cx="2357652" cy="475149"/>
          </a:xfrm>
          <a:prstGeom prst="rect">
            <a:avLst/>
          </a:prstGeom>
        </p:spPr>
        <p:txBody>
          <a:bodyPr rtlCol="0" anchor="b"/>
          <a:lstStyle>
            <a:lvl1pPr marL="0" indent="0" algn="ctr">
              <a:buNone/>
              <a:defRPr sz="1600" cap="all" spc="200" baseline="0">
                <a:solidFill>
                  <a:schemeClr val="bg1"/>
                </a:solidFill>
                <a:latin typeface="+mj-lt"/>
              </a:defRPr>
            </a:lvl1pPr>
          </a:lstStyle>
          <a:p>
            <a:pPr lvl="0" rtl="0"/>
            <a:r>
              <a:rPr lang="pt-BR" noProof="0"/>
              <a:t>Clique para adicionar o nome</a:t>
            </a:r>
          </a:p>
        </p:txBody>
      </p:sp>
      <p:sp>
        <p:nvSpPr>
          <p:cNvPr id="12" name="Espaço Reservado para Texto 17">
            <a:extLst>
              <a:ext uri="{FF2B5EF4-FFF2-40B4-BE49-F238E27FC236}">
                <a16:creationId xmlns:a16="http://schemas.microsoft.com/office/drawing/2014/main" id="{F76B399A-F991-43E9-ACD8-BEE6C345D7FC}"/>
              </a:ext>
            </a:extLst>
          </p:cNvPr>
          <p:cNvSpPr>
            <a:spLocks noGrp="1"/>
          </p:cNvSpPr>
          <p:nvPr>
            <p:ph type="body" sz="quarter" idx="25" hasCustomPrompt="1"/>
          </p:nvPr>
        </p:nvSpPr>
        <p:spPr>
          <a:xfrm>
            <a:off x="944170" y="4599485"/>
            <a:ext cx="2357652" cy="475147"/>
          </a:xfrm>
          <a:prstGeom prst="rect">
            <a:avLst/>
          </a:prstGeom>
        </p:spPr>
        <p:txBody>
          <a:bodyPr rtlCol="0"/>
          <a:lstStyle>
            <a:lvl1pPr marL="0" indent="0" algn="ctr">
              <a:lnSpc>
                <a:spcPct val="125000"/>
              </a:lnSpc>
              <a:spcBef>
                <a:spcPts val="0"/>
              </a:spcBef>
              <a:buNone/>
              <a:defRPr sz="1200" b="0" i="0" cap="none" spc="200" baseline="0">
                <a:solidFill>
                  <a:schemeClr val="bg1"/>
                </a:solidFill>
              </a:defRPr>
            </a:lvl1pPr>
          </a:lstStyle>
          <a:p>
            <a:pPr lvl="0" rtl="0"/>
            <a:r>
              <a:rPr lang="pt-BR" noProof="0"/>
              <a:t>Clique para o título</a:t>
            </a:r>
          </a:p>
        </p:txBody>
      </p:sp>
      <p:sp>
        <p:nvSpPr>
          <p:cNvPr id="13" name="Espaço Reservado para Imagem 9">
            <a:extLst>
              <a:ext uri="{FF2B5EF4-FFF2-40B4-BE49-F238E27FC236}">
                <a16:creationId xmlns:a16="http://schemas.microsoft.com/office/drawing/2014/main" id="{B1EB9900-27EA-4146-A3BC-990DAA7362EE}"/>
              </a:ext>
            </a:extLst>
          </p:cNvPr>
          <p:cNvSpPr>
            <a:spLocks noGrp="1"/>
          </p:cNvSpPr>
          <p:nvPr>
            <p:ph type="pic" sz="quarter" idx="26" hasCustomPrompt="1"/>
          </p:nvPr>
        </p:nvSpPr>
        <p:spPr>
          <a:xfrm>
            <a:off x="3582316" y="2121764"/>
            <a:ext cx="2357652" cy="2002576"/>
          </a:xfrm>
          <a:prstGeom prst="rect">
            <a:avLst/>
          </a:prstGeom>
        </p:spPr>
        <p:txBody>
          <a:bodyPr rtlCol="0"/>
          <a:lstStyle>
            <a:lvl1pPr marL="0" indent="0" algn="ctr">
              <a:buNone/>
              <a:defRPr/>
            </a:lvl1pPr>
          </a:lstStyle>
          <a:p>
            <a:pPr rtl="0"/>
            <a:r>
              <a:rPr lang="pt-BR" noProof="0"/>
              <a:t>Clique para adicionar a foto</a:t>
            </a:r>
          </a:p>
        </p:txBody>
      </p:sp>
      <p:sp>
        <p:nvSpPr>
          <p:cNvPr id="14" name="Espaço Reservado para Texto 17">
            <a:extLst>
              <a:ext uri="{FF2B5EF4-FFF2-40B4-BE49-F238E27FC236}">
                <a16:creationId xmlns:a16="http://schemas.microsoft.com/office/drawing/2014/main" id="{F295B36C-312A-4F68-8785-926AF39DEC4E}"/>
              </a:ext>
            </a:extLst>
          </p:cNvPr>
          <p:cNvSpPr>
            <a:spLocks noGrp="1"/>
          </p:cNvSpPr>
          <p:nvPr>
            <p:ph type="body" sz="quarter" idx="27" hasCustomPrompt="1"/>
          </p:nvPr>
        </p:nvSpPr>
        <p:spPr>
          <a:xfrm>
            <a:off x="3582314" y="4124337"/>
            <a:ext cx="2357652" cy="475149"/>
          </a:xfrm>
          <a:prstGeom prst="rect">
            <a:avLst/>
          </a:prstGeom>
        </p:spPr>
        <p:txBody>
          <a:bodyPr rtlCol="0" anchor="b"/>
          <a:lstStyle>
            <a:lvl1pPr marL="0" indent="0" algn="ctr">
              <a:buNone/>
              <a:defRPr sz="1600" cap="all" spc="200" baseline="0">
                <a:solidFill>
                  <a:schemeClr val="bg1"/>
                </a:solidFill>
                <a:latin typeface="+mj-lt"/>
              </a:defRPr>
            </a:lvl1pPr>
          </a:lstStyle>
          <a:p>
            <a:pPr lvl="0" rtl="0"/>
            <a:r>
              <a:rPr lang="pt-BR" noProof="0"/>
              <a:t>Clique para adicionar o nome</a:t>
            </a:r>
          </a:p>
        </p:txBody>
      </p:sp>
      <p:sp>
        <p:nvSpPr>
          <p:cNvPr id="15" name="Espaço Reservado para Texto 17">
            <a:extLst>
              <a:ext uri="{FF2B5EF4-FFF2-40B4-BE49-F238E27FC236}">
                <a16:creationId xmlns:a16="http://schemas.microsoft.com/office/drawing/2014/main" id="{5A69567D-C005-4D58-8A97-3779831CA02E}"/>
              </a:ext>
            </a:extLst>
          </p:cNvPr>
          <p:cNvSpPr>
            <a:spLocks noGrp="1"/>
          </p:cNvSpPr>
          <p:nvPr>
            <p:ph type="body" sz="quarter" idx="28" hasCustomPrompt="1"/>
          </p:nvPr>
        </p:nvSpPr>
        <p:spPr>
          <a:xfrm>
            <a:off x="3582314" y="4599485"/>
            <a:ext cx="2357652" cy="475147"/>
          </a:xfrm>
          <a:prstGeom prst="rect">
            <a:avLst/>
          </a:prstGeom>
        </p:spPr>
        <p:txBody>
          <a:bodyPr rtlCol="0"/>
          <a:lstStyle>
            <a:lvl1pPr marL="0" indent="0" algn="ctr">
              <a:lnSpc>
                <a:spcPct val="125000"/>
              </a:lnSpc>
              <a:spcBef>
                <a:spcPts val="0"/>
              </a:spcBef>
              <a:buNone/>
              <a:defRPr sz="1200" b="0" i="0" cap="none" spc="200" baseline="0">
                <a:solidFill>
                  <a:schemeClr val="bg1"/>
                </a:solidFill>
              </a:defRPr>
            </a:lvl1pPr>
          </a:lstStyle>
          <a:p>
            <a:pPr lvl="0" rtl="0"/>
            <a:r>
              <a:rPr lang="pt-BR" noProof="0"/>
              <a:t>Clique para o título</a:t>
            </a:r>
          </a:p>
        </p:txBody>
      </p:sp>
      <p:sp>
        <p:nvSpPr>
          <p:cNvPr id="16" name="Espaço Reservado para Imagem 9">
            <a:extLst>
              <a:ext uri="{FF2B5EF4-FFF2-40B4-BE49-F238E27FC236}">
                <a16:creationId xmlns:a16="http://schemas.microsoft.com/office/drawing/2014/main" id="{64FE9303-BBC0-4C8D-B7AB-5CD3E76A9816}"/>
              </a:ext>
            </a:extLst>
          </p:cNvPr>
          <p:cNvSpPr>
            <a:spLocks noGrp="1"/>
          </p:cNvSpPr>
          <p:nvPr>
            <p:ph type="pic" sz="quarter" idx="32" hasCustomPrompt="1"/>
          </p:nvPr>
        </p:nvSpPr>
        <p:spPr>
          <a:xfrm>
            <a:off x="6220462" y="2121764"/>
            <a:ext cx="2357652" cy="2002576"/>
          </a:xfrm>
          <a:prstGeom prst="rect">
            <a:avLst/>
          </a:prstGeom>
        </p:spPr>
        <p:txBody>
          <a:bodyPr rtlCol="0"/>
          <a:lstStyle>
            <a:lvl1pPr marL="0" indent="0" algn="ctr">
              <a:buNone/>
              <a:defRPr/>
            </a:lvl1pPr>
          </a:lstStyle>
          <a:p>
            <a:pPr rtl="0"/>
            <a:r>
              <a:rPr lang="pt-BR" noProof="0"/>
              <a:t>Clique para adicionar a foto</a:t>
            </a:r>
          </a:p>
        </p:txBody>
      </p:sp>
      <p:sp>
        <p:nvSpPr>
          <p:cNvPr id="17" name="Espaço Reservado para Texto 17">
            <a:extLst>
              <a:ext uri="{FF2B5EF4-FFF2-40B4-BE49-F238E27FC236}">
                <a16:creationId xmlns:a16="http://schemas.microsoft.com/office/drawing/2014/main" id="{CA8A35E4-E339-4851-8E87-ADD5A47D8B78}"/>
              </a:ext>
            </a:extLst>
          </p:cNvPr>
          <p:cNvSpPr>
            <a:spLocks noGrp="1"/>
          </p:cNvSpPr>
          <p:nvPr>
            <p:ph type="body" sz="quarter" idx="33" hasCustomPrompt="1"/>
          </p:nvPr>
        </p:nvSpPr>
        <p:spPr>
          <a:xfrm>
            <a:off x="6220460" y="4124337"/>
            <a:ext cx="2357652" cy="475149"/>
          </a:xfrm>
          <a:prstGeom prst="rect">
            <a:avLst/>
          </a:prstGeom>
        </p:spPr>
        <p:txBody>
          <a:bodyPr rtlCol="0" anchor="b"/>
          <a:lstStyle>
            <a:lvl1pPr marL="0" indent="0" algn="ctr">
              <a:buNone/>
              <a:defRPr sz="1600" cap="all" spc="200" baseline="0">
                <a:solidFill>
                  <a:schemeClr val="bg1"/>
                </a:solidFill>
                <a:latin typeface="+mj-lt"/>
              </a:defRPr>
            </a:lvl1pPr>
          </a:lstStyle>
          <a:p>
            <a:pPr lvl="0" rtl="0"/>
            <a:r>
              <a:rPr lang="pt-BR" noProof="0"/>
              <a:t>Clique para adicionar o nome</a:t>
            </a:r>
          </a:p>
        </p:txBody>
      </p:sp>
      <p:sp>
        <p:nvSpPr>
          <p:cNvPr id="18" name="Espaço Reservado para Texto 17">
            <a:extLst>
              <a:ext uri="{FF2B5EF4-FFF2-40B4-BE49-F238E27FC236}">
                <a16:creationId xmlns:a16="http://schemas.microsoft.com/office/drawing/2014/main" id="{C46C1B6D-3302-4939-ABCB-D64D49E0C0B6}"/>
              </a:ext>
            </a:extLst>
          </p:cNvPr>
          <p:cNvSpPr>
            <a:spLocks noGrp="1"/>
          </p:cNvSpPr>
          <p:nvPr>
            <p:ph type="body" sz="quarter" idx="34" hasCustomPrompt="1"/>
          </p:nvPr>
        </p:nvSpPr>
        <p:spPr>
          <a:xfrm>
            <a:off x="6220460" y="4599485"/>
            <a:ext cx="2357652" cy="475147"/>
          </a:xfrm>
          <a:prstGeom prst="rect">
            <a:avLst/>
          </a:prstGeom>
        </p:spPr>
        <p:txBody>
          <a:bodyPr rtlCol="0"/>
          <a:lstStyle>
            <a:lvl1pPr marL="0" indent="0" algn="ctr">
              <a:lnSpc>
                <a:spcPct val="125000"/>
              </a:lnSpc>
              <a:spcBef>
                <a:spcPts val="0"/>
              </a:spcBef>
              <a:buNone/>
              <a:defRPr sz="1200" b="0" i="0" cap="none" spc="200" baseline="0">
                <a:solidFill>
                  <a:schemeClr val="bg1"/>
                </a:solidFill>
              </a:defRPr>
            </a:lvl1pPr>
          </a:lstStyle>
          <a:p>
            <a:pPr lvl="0" rtl="0"/>
            <a:r>
              <a:rPr lang="pt-BR" noProof="0"/>
              <a:t>Clique para o título</a:t>
            </a:r>
          </a:p>
        </p:txBody>
      </p:sp>
      <p:sp>
        <p:nvSpPr>
          <p:cNvPr id="19" name="Espaço Reservado para Imagem 9">
            <a:extLst>
              <a:ext uri="{FF2B5EF4-FFF2-40B4-BE49-F238E27FC236}">
                <a16:creationId xmlns:a16="http://schemas.microsoft.com/office/drawing/2014/main" id="{3BE0235D-B66F-4F0B-A4C1-5F7D63C93E9D}"/>
              </a:ext>
            </a:extLst>
          </p:cNvPr>
          <p:cNvSpPr>
            <a:spLocks noGrp="1"/>
          </p:cNvSpPr>
          <p:nvPr>
            <p:ph type="pic" sz="quarter" idx="35" hasCustomPrompt="1"/>
          </p:nvPr>
        </p:nvSpPr>
        <p:spPr>
          <a:xfrm>
            <a:off x="8858606" y="2121764"/>
            <a:ext cx="2357652" cy="2002576"/>
          </a:xfrm>
          <a:prstGeom prst="rect">
            <a:avLst/>
          </a:prstGeom>
        </p:spPr>
        <p:txBody>
          <a:bodyPr rtlCol="0"/>
          <a:lstStyle>
            <a:lvl1pPr marL="0" indent="0" algn="ctr">
              <a:buNone/>
              <a:defRPr/>
            </a:lvl1pPr>
          </a:lstStyle>
          <a:p>
            <a:pPr rtl="0"/>
            <a:r>
              <a:rPr lang="pt-BR" noProof="0"/>
              <a:t>Clique para adicionar a foto</a:t>
            </a:r>
          </a:p>
        </p:txBody>
      </p:sp>
      <p:sp>
        <p:nvSpPr>
          <p:cNvPr id="20" name="Espaço Reservado para Texto 17">
            <a:extLst>
              <a:ext uri="{FF2B5EF4-FFF2-40B4-BE49-F238E27FC236}">
                <a16:creationId xmlns:a16="http://schemas.microsoft.com/office/drawing/2014/main" id="{DB1DD411-2914-4927-88D8-49C5F77DBF75}"/>
              </a:ext>
            </a:extLst>
          </p:cNvPr>
          <p:cNvSpPr>
            <a:spLocks noGrp="1"/>
          </p:cNvSpPr>
          <p:nvPr>
            <p:ph type="body" sz="quarter" idx="36" hasCustomPrompt="1"/>
          </p:nvPr>
        </p:nvSpPr>
        <p:spPr>
          <a:xfrm>
            <a:off x="8858604" y="4124337"/>
            <a:ext cx="2357652" cy="475149"/>
          </a:xfrm>
          <a:prstGeom prst="rect">
            <a:avLst/>
          </a:prstGeom>
        </p:spPr>
        <p:txBody>
          <a:bodyPr rtlCol="0" anchor="b"/>
          <a:lstStyle>
            <a:lvl1pPr marL="0" indent="0" algn="ctr">
              <a:buNone/>
              <a:defRPr sz="1600" cap="all" spc="200" baseline="0">
                <a:solidFill>
                  <a:schemeClr val="bg1"/>
                </a:solidFill>
                <a:latin typeface="+mj-lt"/>
              </a:defRPr>
            </a:lvl1pPr>
          </a:lstStyle>
          <a:p>
            <a:pPr lvl="0" rtl="0"/>
            <a:r>
              <a:rPr lang="pt-BR" noProof="0"/>
              <a:t>Clique para adicionar o nome</a:t>
            </a:r>
          </a:p>
        </p:txBody>
      </p:sp>
      <p:sp>
        <p:nvSpPr>
          <p:cNvPr id="21" name="Espaço Reservado para Texto 17">
            <a:extLst>
              <a:ext uri="{FF2B5EF4-FFF2-40B4-BE49-F238E27FC236}">
                <a16:creationId xmlns:a16="http://schemas.microsoft.com/office/drawing/2014/main" id="{D913D89D-8800-41B2-9284-538E008D4497}"/>
              </a:ext>
            </a:extLst>
          </p:cNvPr>
          <p:cNvSpPr>
            <a:spLocks noGrp="1"/>
          </p:cNvSpPr>
          <p:nvPr>
            <p:ph type="body" sz="quarter" idx="37" hasCustomPrompt="1"/>
          </p:nvPr>
        </p:nvSpPr>
        <p:spPr>
          <a:xfrm>
            <a:off x="8858604" y="4599485"/>
            <a:ext cx="2357652" cy="475147"/>
          </a:xfrm>
          <a:prstGeom prst="rect">
            <a:avLst/>
          </a:prstGeom>
        </p:spPr>
        <p:txBody>
          <a:bodyPr rtlCol="0"/>
          <a:lstStyle>
            <a:lvl1pPr marL="0" indent="0" algn="ctr">
              <a:lnSpc>
                <a:spcPct val="125000"/>
              </a:lnSpc>
              <a:spcBef>
                <a:spcPts val="0"/>
              </a:spcBef>
              <a:buNone/>
              <a:defRPr sz="1200" b="0" i="0" cap="none" spc="200" baseline="0">
                <a:solidFill>
                  <a:schemeClr val="bg1"/>
                </a:solidFill>
              </a:defRPr>
            </a:lvl1pPr>
          </a:lstStyle>
          <a:p>
            <a:pPr lvl="0" rtl="0"/>
            <a:r>
              <a:rPr lang="pt-BR" noProof="0"/>
              <a:t>Clique para o título</a:t>
            </a:r>
          </a:p>
        </p:txBody>
      </p:sp>
      <p:sp>
        <p:nvSpPr>
          <p:cNvPr id="7" name="Espaço Reservado para o Número do Slide 6">
            <a:extLst>
              <a:ext uri="{FF2B5EF4-FFF2-40B4-BE49-F238E27FC236}">
                <a16:creationId xmlns:a16="http://schemas.microsoft.com/office/drawing/2014/main" id="{4A6B141C-4594-45E3-A576-83731131CA86}"/>
              </a:ext>
            </a:extLst>
          </p:cNvPr>
          <p:cNvSpPr>
            <a:spLocks noGrp="1"/>
          </p:cNvSpPr>
          <p:nvPr>
            <p:ph type="sldNum" sz="quarter" idx="12"/>
          </p:nvPr>
        </p:nvSpPr>
        <p:spPr/>
        <p:txBody>
          <a:bodyPr rtlCol="0"/>
          <a:lstStyle>
            <a:lvl1pPr>
              <a:defRPr>
                <a:solidFill>
                  <a:schemeClr val="bg1"/>
                </a:solidFill>
              </a:defRPr>
            </a:lvl1pPr>
          </a:lstStyle>
          <a:p>
            <a:pPr rtl="0"/>
            <a:fld id="{7A9E80BB-C0DF-4F1B-8821-E3FD53412EFF}" type="slidenum">
              <a:rPr lang="pt-BR" noProof="0" smtClean="0"/>
              <a:pPr rtl="0"/>
              <a:t>‹nº›</a:t>
            </a:fld>
            <a:endParaRPr lang="pt-BR" noProof="0"/>
          </a:p>
        </p:txBody>
      </p:sp>
      <p:sp>
        <p:nvSpPr>
          <p:cNvPr id="6" name="Espaço Reservado para Rodapé 5">
            <a:extLst>
              <a:ext uri="{FF2B5EF4-FFF2-40B4-BE49-F238E27FC236}">
                <a16:creationId xmlns:a16="http://schemas.microsoft.com/office/drawing/2014/main" id="{2D524755-F827-42EA-8E6C-044C8D7B53EB}"/>
              </a:ext>
            </a:extLst>
          </p:cNvPr>
          <p:cNvSpPr>
            <a:spLocks noGrp="1"/>
          </p:cNvSpPr>
          <p:nvPr>
            <p:ph type="ftr" sz="quarter" idx="11"/>
          </p:nvPr>
        </p:nvSpPr>
        <p:spPr/>
        <p:txBody>
          <a:bodyPr rtlCol="0"/>
          <a:lstStyle>
            <a:lvl1pPr>
              <a:defRPr>
                <a:solidFill>
                  <a:schemeClr val="bg1"/>
                </a:solidFill>
              </a:defRPr>
            </a:lvl1pPr>
          </a:lstStyle>
          <a:p>
            <a:pPr rtl="0"/>
            <a:r>
              <a:rPr lang="pt-BR" noProof="0"/>
              <a:t>Título da Apresentação</a:t>
            </a:r>
          </a:p>
        </p:txBody>
      </p:sp>
      <p:sp>
        <p:nvSpPr>
          <p:cNvPr id="5" name="Espaço Reservado para Data 4">
            <a:extLst>
              <a:ext uri="{FF2B5EF4-FFF2-40B4-BE49-F238E27FC236}">
                <a16:creationId xmlns:a16="http://schemas.microsoft.com/office/drawing/2014/main" id="{115C860E-9305-4F6A-96A9-2F014B27B2D6}"/>
              </a:ext>
            </a:extLst>
          </p:cNvPr>
          <p:cNvSpPr>
            <a:spLocks noGrp="1"/>
          </p:cNvSpPr>
          <p:nvPr>
            <p:ph type="dt" sz="half" idx="10"/>
          </p:nvPr>
        </p:nvSpPr>
        <p:spPr/>
        <p:txBody>
          <a:bodyPr rtlCol="0"/>
          <a:lstStyle>
            <a:lvl1pPr>
              <a:defRPr>
                <a:solidFill>
                  <a:schemeClr val="bg1"/>
                </a:solidFill>
              </a:defRPr>
            </a:lvl1pPr>
          </a:lstStyle>
          <a:p>
            <a:pPr rtl="0"/>
            <a:r>
              <a:rPr lang="pt-BR" noProof="0"/>
              <a:t>20XX</a:t>
            </a:r>
          </a:p>
        </p:txBody>
      </p:sp>
    </p:spTree>
    <p:extLst>
      <p:ext uri="{BB962C8B-B14F-4D97-AF65-F5344CB8AC3E}">
        <p14:creationId xmlns:p14="http://schemas.microsoft.com/office/powerpoint/2010/main" val="2493765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heça a Equipe_8-Up">
    <p:bg>
      <p:bgPr>
        <a:solidFill>
          <a:schemeClr val="accent2"/>
        </a:solidFill>
        <a:effectLst/>
      </p:bgPr>
    </p:bg>
    <p:spTree>
      <p:nvGrpSpPr>
        <p:cNvPr id="1" name=""/>
        <p:cNvGrpSpPr/>
        <p:nvPr/>
      </p:nvGrpSpPr>
      <p:grpSpPr>
        <a:xfrm>
          <a:off x="0" y="0"/>
          <a:ext cx="0" cy="0"/>
          <a:chOff x="0" y="0"/>
          <a:chExt cx="0" cy="0"/>
        </a:xfrm>
      </p:grpSpPr>
      <p:grpSp>
        <p:nvGrpSpPr>
          <p:cNvPr id="19" name="Gráfico 31">
            <a:extLst>
              <a:ext uri="{FF2B5EF4-FFF2-40B4-BE49-F238E27FC236}">
                <a16:creationId xmlns:a16="http://schemas.microsoft.com/office/drawing/2014/main" id="{1E04AE1B-EA25-4B01-8936-C5A4E253B4AA}"/>
              </a:ext>
              <a:ext uri="{C183D7F6-B498-43B3-948B-1728B52AA6E4}">
                <adec:decorative xmlns:adec="http://schemas.microsoft.com/office/drawing/2017/decorative" val="1"/>
              </a:ext>
            </a:extLst>
          </p:cNvPr>
          <p:cNvGrpSpPr/>
          <p:nvPr userDrawn="1"/>
        </p:nvGrpSpPr>
        <p:grpSpPr>
          <a:xfrm>
            <a:off x="-3" y="0"/>
            <a:ext cx="12203044" cy="6857999"/>
            <a:chOff x="1524000" y="857250"/>
            <a:chExt cx="9143809" cy="5138737"/>
          </a:xfrm>
          <a:solidFill>
            <a:schemeClr val="accent2">
              <a:lumMod val="20000"/>
              <a:lumOff val="80000"/>
              <a:alpha val="10000"/>
            </a:schemeClr>
          </a:solidFill>
        </p:grpSpPr>
        <p:sp>
          <p:nvSpPr>
            <p:cNvPr id="20" name="Gráfico 31">
              <a:extLst>
                <a:ext uri="{FF2B5EF4-FFF2-40B4-BE49-F238E27FC236}">
                  <a16:creationId xmlns:a16="http://schemas.microsoft.com/office/drawing/2014/main" id="{22105375-AFBE-4CFC-B01F-D4EDF8518F26}"/>
                </a:ext>
              </a:extLst>
            </p:cNvPr>
            <p:cNvSpPr/>
            <p:nvPr/>
          </p:nvSpPr>
          <p:spPr>
            <a:xfrm>
              <a:off x="1524000" y="857250"/>
              <a:ext cx="2959036" cy="5138737"/>
            </a:xfrm>
            <a:custGeom>
              <a:avLst/>
              <a:gdLst>
                <a:gd name="connsiteX0" fmla="*/ 0 w 2959036"/>
                <a:gd name="connsiteY0" fmla="*/ 0 h 5138737"/>
                <a:gd name="connsiteX1" fmla="*/ 0 w 2959036"/>
                <a:gd name="connsiteY1" fmla="*/ 5138738 h 5138737"/>
                <a:gd name="connsiteX2" fmla="*/ 2959037 w 2959036"/>
                <a:gd name="connsiteY2" fmla="*/ 5138738 h 5138737"/>
                <a:gd name="connsiteX3" fmla="*/ 926306 w 2959036"/>
                <a:gd name="connsiteY3" fmla="*/ 0 h 5138737"/>
              </a:gdLst>
              <a:ahLst/>
              <a:cxnLst>
                <a:cxn ang="0">
                  <a:pos x="connsiteX0" y="connsiteY0"/>
                </a:cxn>
                <a:cxn ang="0">
                  <a:pos x="connsiteX1" y="connsiteY1"/>
                </a:cxn>
                <a:cxn ang="0">
                  <a:pos x="connsiteX2" y="connsiteY2"/>
                </a:cxn>
                <a:cxn ang="0">
                  <a:pos x="connsiteX3" y="connsiteY3"/>
                </a:cxn>
              </a:cxnLst>
              <a:rect l="l" t="t" r="r" b="b"/>
              <a:pathLst>
                <a:path w="2959036" h="5138737">
                  <a:moveTo>
                    <a:pt x="0" y="0"/>
                  </a:moveTo>
                  <a:lnTo>
                    <a:pt x="0" y="5138738"/>
                  </a:lnTo>
                  <a:lnTo>
                    <a:pt x="2959037" y="5138738"/>
                  </a:lnTo>
                  <a:lnTo>
                    <a:pt x="926306" y="0"/>
                  </a:lnTo>
                  <a:close/>
                </a:path>
              </a:pathLst>
            </a:custGeom>
            <a:grpFill/>
            <a:ln w="9525" cap="flat">
              <a:noFill/>
              <a:prstDash val="solid"/>
              <a:miter/>
            </a:ln>
          </p:spPr>
          <p:txBody>
            <a:bodyPr rtlCol="0" anchor="ctr"/>
            <a:lstStyle/>
            <a:p>
              <a:pPr rtl="0"/>
              <a:endParaRPr lang="pt-BR" noProof="0"/>
            </a:p>
          </p:txBody>
        </p:sp>
        <p:sp>
          <p:nvSpPr>
            <p:cNvPr id="21" name="Gráfico 31">
              <a:extLst>
                <a:ext uri="{FF2B5EF4-FFF2-40B4-BE49-F238E27FC236}">
                  <a16:creationId xmlns:a16="http://schemas.microsoft.com/office/drawing/2014/main" id="{0E3207F4-D40C-44E6-8726-1386115F5870}"/>
                </a:ext>
              </a:extLst>
            </p:cNvPr>
            <p:cNvSpPr/>
            <p:nvPr/>
          </p:nvSpPr>
          <p:spPr>
            <a:xfrm>
              <a:off x="7712011" y="857250"/>
              <a:ext cx="2955798" cy="5138737"/>
            </a:xfrm>
            <a:custGeom>
              <a:avLst/>
              <a:gdLst>
                <a:gd name="connsiteX0" fmla="*/ 2032731 w 2955798"/>
                <a:gd name="connsiteY0" fmla="*/ 0 h 5138737"/>
                <a:gd name="connsiteX1" fmla="*/ 0 w 2955798"/>
                <a:gd name="connsiteY1" fmla="*/ 5138738 h 5138737"/>
                <a:gd name="connsiteX2" fmla="*/ 2955798 w 2955798"/>
                <a:gd name="connsiteY2" fmla="*/ 5138738 h 5138737"/>
                <a:gd name="connsiteX3" fmla="*/ 2955798 w 2955798"/>
                <a:gd name="connsiteY3" fmla="*/ 0 h 5138737"/>
              </a:gdLst>
              <a:ahLst/>
              <a:cxnLst>
                <a:cxn ang="0">
                  <a:pos x="connsiteX0" y="connsiteY0"/>
                </a:cxn>
                <a:cxn ang="0">
                  <a:pos x="connsiteX1" y="connsiteY1"/>
                </a:cxn>
                <a:cxn ang="0">
                  <a:pos x="connsiteX2" y="connsiteY2"/>
                </a:cxn>
                <a:cxn ang="0">
                  <a:pos x="connsiteX3" y="connsiteY3"/>
                </a:cxn>
              </a:cxnLst>
              <a:rect l="l" t="t" r="r" b="b"/>
              <a:pathLst>
                <a:path w="2955798" h="5138737">
                  <a:moveTo>
                    <a:pt x="2032731" y="0"/>
                  </a:moveTo>
                  <a:lnTo>
                    <a:pt x="0" y="5138738"/>
                  </a:lnTo>
                  <a:lnTo>
                    <a:pt x="2955798" y="5138738"/>
                  </a:lnTo>
                  <a:lnTo>
                    <a:pt x="2955798" y="0"/>
                  </a:lnTo>
                  <a:close/>
                </a:path>
              </a:pathLst>
            </a:custGeom>
            <a:grpFill/>
            <a:ln w="9525" cap="flat">
              <a:noFill/>
              <a:prstDash val="solid"/>
              <a:miter/>
            </a:ln>
          </p:spPr>
          <p:txBody>
            <a:bodyPr rtlCol="0" anchor="ctr"/>
            <a:lstStyle/>
            <a:p>
              <a:pPr rtl="0"/>
              <a:endParaRPr lang="pt-BR" noProof="0"/>
            </a:p>
          </p:txBody>
        </p:sp>
      </p:grpSp>
      <p:sp>
        <p:nvSpPr>
          <p:cNvPr id="2" name="Título 1">
            <a:extLst>
              <a:ext uri="{FF2B5EF4-FFF2-40B4-BE49-F238E27FC236}">
                <a16:creationId xmlns:a16="http://schemas.microsoft.com/office/drawing/2014/main" id="{E1C1735E-0205-42E3-A5CB-FC6DF991AC34}"/>
              </a:ext>
            </a:extLst>
          </p:cNvPr>
          <p:cNvSpPr>
            <a:spLocks noGrp="1"/>
          </p:cNvSpPr>
          <p:nvPr>
            <p:ph type="title" hasCustomPrompt="1"/>
          </p:nvPr>
        </p:nvSpPr>
        <p:spPr>
          <a:xfrm>
            <a:off x="968829" y="523748"/>
            <a:ext cx="10515600" cy="556795"/>
          </a:xfrm>
          <a:prstGeom prst="rect">
            <a:avLst/>
          </a:prstGeom>
        </p:spPr>
        <p:txBody>
          <a:bodyPr rtlCol="0"/>
          <a:lstStyle>
            <a:lvl1pPr algn="ctr">
              <a:defRPr sz="3200" cap="all" spc="200" baseline="0">
                <a:solidFill>
                  <a:schemeClr val="bg1"/>
                </a:solidFill>
              </a:defRPr>
            </a:lvl1pPr>
          </a:lstStyle>
          <a:p>
            <a:pPr rtl="0"/>
            <a:r>
              <a:rPr lang="pt-BR" noProof="0"/>
              <a:t>Clique para adicionar um título</a:t>
            </a:r>
          </a:p>
        </p:txBody>
      </p:sp>
      <p:sp>
        <p:nvSpPr>
          <p:cNvPr id="58" name="Espaço Reservado para Imagem 9">
            <a:extLst>
              <a:ext uri="{FF2B5EF4-FFF2-40B4-BE49-F238E27FC236}">
                <a16:creationId xmlns:a16="http://schemas.microsoft.com/office/drawing/2014/main" id="{92A77282-5267-4F71-A0BF-DF82ED909EC1}"/>
              </a:ext>
            </a:extLst>
          </p:cNvPr>
          <p:cNvSpPr>
            <a:spLocks noGrp="1"/>
          </p:cNvSpPr>
          <p:nvPr>
            <p:ph type="pic" sz="quarter" idx="57" hasCustomPrompt="1"/>
          </p:nvPr>
        </p:nvSpPr>
        <p:spPr>
          <a:xfrm>
            <a:off x="1620451" y="1520596"/>
            <a:ext cx="1412050" cy="1147276"/>
          </a:xfrm>
          <a:prstGeom prst="rect">
            <a:avLst/>
          </a:prstGeom>
        </p:spPr>
        <p:txBody>
          <a:bodyPr rtlCol="0"/>
          <a:lstStyle>
            <a:lvl1pPr marL="0" indent="0" algn="ctr">
              <a:buNone/>
              <a:defRPr/>
            </a:lvl1pPr>
          </a:lstStyle>
          <a:p>
            <a:pPr rtl="0"/>
            <a:r>
              <a:rPr lang="pt-BR" noProof="0"/>
              <a:t>Clique para adicionar a foto</a:t>
            </a:r>
          </a:p>
        </p:txBody>
      </p:sp>
      <p:sp>
        <p:nvSpPr>
          <p:cNvPr id="56" name="Espaço Reservado para Texto 17">
            <a:extLst>
              <a:ext uri="{FF2B5EF4-FFF2-40B4-BE49-F238E27FC236}">
                <a16:creationId xmlns:a16="http://schemas.microsoft.com/office/drawing/2014/main" id="{3EA4E6FE-F090-4542-81C0-C6D241E74689}"/>
              </a:ext>
            </a:extLst>
          </p:cNvPr>
          <p:cNvSpPr>
            <a:spLocks noGrp="1"/>
          </p:cNvSpPr>
          <p:nvPr>
            <p:ph type="body" sz="quarter" idx="55" hasCustomPrompt="1"/>
          </p:nvPr>
        </p:nvSpPr>
        <p:spPr>
          <a:xfrm>
            <a:off x="1291631" y="2673057"/>
            <a:ext cx="2069691" cy="476403"/>
          </a:xfrm>
          <a:prstGeom prst="rect">
            <a:avLst/>
          </a:prstGeom>
        </p:spPr>
        <p:txBody>
          <a:bodyPr rtlCol="0" anchor="b"/>
          <a:lstStyle>
            <a:lvl1pPr marL="0" indent="0" algn="ctr">
              <a:buNone/>
              <a:defRPr sz="1600" cap="all" spc="200" baseline="0">
                <a:solidFill>
                  <a:schemeClr val="bg1"/>
                </a:solidFill>
                <a:latin typeface="+mj-lt"/>
              </a:defRPr>
            </a:lvl1pPr>
          </a:lstStyle>
          <a:p>
            <a:pPr lvl="0" rtl="0"/>
            <a:r>
              <a:rPr lang="pt-BR" noProof="0"/>
              <a:t>Clique para adicionar o nome</a:t>
            </a:r>
          </a:p>
        </p:txBody>
      </p:sp>
      <p:sp>
        <p:nvSpPr>
          <p:cNvPr id="57" name="Espaço Reservado para Texto 17">
            <a:extLst>
              <a:ext uri="{FF2B5EF4-FFF2-40B4-BE49-F238E27FC236}">
                <a16:creationId xmlns:a16="http://schemas.microsoft.com/office/drawing/2014/main" id="{E99767A9-AC54-4743-BBA3-FB9452700C74}"/>
              </a:ext>
            </a:extLst>
          </p:cNvPr>
          <p:cNvSpPr>
            <a:spLocks noGrp="1"/>
          </p:cNvSpPr>
          <p:nvPr>
            <p:ph type="body" sz="quarter" idx="56" hasCustomPrompt="1"/>
          </p:nvPr>
        </p:nvSpPr>
        <p:spPr>
          <a:xfrm>
            <a:off x="1291631" y="3148500"/>
            <a:ext cx="2069691" cy="573222"/>
          </a:xfrm>
          <a:prstGeom prst="rect">
            <a:avLst/>
          </a:prstGeom>
        </p:spPr>
        <p:txBody>
          <a:bodyPr rtlCol="0"/>
          <a:lstStyle>
            <a:lvl1pPr marL="0" indent="0" algn="ctr">
              <a:lnSpc>
                <a:spcPct val="100000"/>
              </a:lnSpc>
              <a:buNone/>
              <a:defRPr sz="1200" b="0" i="0" cap="none" spc="100" baseline="0">
                <a:solidFill>
                  <a:schemeClr val="bg1"/>
                </a:solidFill>
              </a:defRPr>
            </a:lvl1pPr>
          </a:lstStyle>
          <a:p>
            <a:pPr lvl="0" rtl="0"/>
            <a:r>
              <a:rPr lang="pt-BR" noProof="0"/>
              <a:t>Clique para adicionar um título</a:t>
            </a:r>
          </a:p>
        </p:txBody>
      </p:sp>
      <p:sp>
        <p:nvSpPr>
          <p:cNvPr id="59" name="Espaço Reservado para Imagem 9">
            <a:extLst>
              <a:ext uri="{FF2B5EF4-FFF2-40B4-BE49-F238E27FC236}">
                <a16:creationId xmlns:a16="http://schemas.microsoft.com/office/drawing/2014/main" id="{E8AE39FE-294D-4DF3-8C81-E1072C748094}"/>
              </a:ext>
            </a:extLst>
          </p:cNvPr>
          <p:cNvSpPr>
            <a:spLocks noGrp="1"/>
          </p:cNvSpPr>
          <p:nvPr>
            <p:ph type="pic" sz="quarter" idx="58" hasCustomPrompt="1"/>
          </p:nvPr>
        </p:nvSpPr>
        <p:spPr>
          <a:xfrm>
            <a:off x="4119392" y="1520596"/>
            <a:ext cx="1412050" cy="1147276"/>
          </a:xfrm>
          <a:prstGeom prst="rect">
            <a:avLst/>
          </a:prstGeom>
        </p:spPr>
        <p:txBody>
          <a:bodyPr rtlCol="0"/>
          <a:lstStyle>
            <a:lvl1pPr marL="0" indent="0" algn="ctr">
              <a:buNone/>
              <a:defRPr/>
            </a:lvl1pPr>
          </a:lstStyle>
          <a:p>
            <a:pPr rtl="0"/>
            <a:r>
              <a:rPr lang="pt-BR" noProof="0"/>
              <a:t>Clique para adicionar a foto</a:t>
            </a:r>
          </a:p>
        </p:txBody>
      </p:sp>
      <p:sp>
        <p:nvSpPr>
          <p:cNvPr id="62" name="Espaço Reservado para Texto 17">
            <a:extLst>
              <a:ext uri="{FF2B5EF4-FFF2-40B4-BE49-F238E27FC236}">
                <a16:creationId xmlns:a16="http://schemas.microsoft.com/office/drawing/2014/main" id="{1707D82F-527A-4E2B-A75C-1AAA60F6634B}"/>
              </a:ext>
            </a:extLst>
          </p:cNvPr>
          <p:cNvSpPr>
            <a:spLocks noGrp="1"/>
          </p:cNvSpPr>
          <p:nvPr>
            <p:ph type="body" sz="quarter" idx="61" hasCustomPrompt="1"/>
          </p:nvPr>
        </p:nvSpPr>
        <p:spPr>
          <a:xfrm>
            <a:off x="3791533" y="2674147"/>
            <a:ext cx="2069691" cy="476403"/>
          </a:xfrm>
          <a:prstGeom prst="rect">
            <a:avLst/>
          </a:prstGeom>
        </p:spPr>
        <p:txBody>
          <a:bodyPr rtlCol="0" anchor="b"/>
          <a:lstStyle>
            <a:lvl1pPr marL="0" indent="0" algn="ctr">
              <a:buNone/>
              <a:defRPr sz="1600" cap="all" spc="200" baseline="0">
                <a:solidFill>
                  <a:schemeClr val="bg1"/>
                </a:solidFill>
                <a:latin typeface="+mj-lt"/>
              </a:defRPr>
            </a:lvl1pPr>
          </a:lstStyle>
          <a:p>
            <a:pPr lvl="0" rtl="0"/>
            <a:r>
              <a:rPr lang="pt-BR" noProof="0"/>
              <a:t>Clique para adicionar o nome</a:t>
            </a:r>
          </a:p>
        </p:txBody>
      </p:sp>
      <p:sp>
        <p:nvSpPr>
          <p:cNvPr id="63" name="Espaço Reservado para Texto 17">
            <a:extLst>
              <a:ext uri="{FF2B5EF4-FFF2-40B4-BE49-F238E27FC236}">
                <a16:creationId xmlns:a16="http://schemas.microsoft.com/office/drawing/2014/main" id="{5BBF407E-9CF1-4FD6-B672-644EDFEDD639}"/>
              </a:ext>
            </a:extLst>
          </p:cNvPr>
          <p:cNvSpPr>
            <a:spLocks noGrp="1"/>
          </p:cNvSpPr>
          <p:nvPr>
            <p:ph type="body" sz="quarter" idx="62" hasCustomPrompt="1"/>
          </p:nvPr>
        </p:nvSpPr>
        <p:spPr>
          <a:xfrm>
            <a:off x="3791533" y="3149590"/>
            <a:ext cx="2069691" cy="573222"/>
          </a:xfrm>
          <a:prstGeom prst="rect">
            <a:avLst/>
          </a:prstGeom>
        </p:spPr>
        <p:txBody>
          <a:bodyPr rtlCol="0"/>
          <a:lstStyle>
            <a:lvl1pPr marL="0" indent="0" algn="ctr">
              <a:lnSpc>
                <a:spcPct val="100000"/>
              </a:lnSpc>
              <a:buNone/>
              <a:defRPr sz="1200" b="0" i="0" cap="none" spc="100" baseline="0">
                <a:solidFill>
                  <a:schemeClr val="bg1"/>
                </a:solidFill>
              </a:defRPr>
            </a:lvl1pPr>
          </a:lstStyle>
          <a:p>
            <a:pPr lvl="0" rtl="0"/>
            <a:r>
              <a:rPr lang="pt-BR" noProof="0"/>
              <a:t>Clique para adicionar um título</a:t>
            </a:r>
          </a:p>
        </p:txBody>
      </p:sp>
      <p:sp>
        <p:nvSpPr>
          <p:cNvPr id="60" name="Espaço Reservado para Imagem 9">
            <a:extLst>
              <a:ext uri="{FF2B5EF4-FFF2-40B4-BE49-F238E27FC236}">
                <a16:creationId xmlns:a16="http://schemas.microsoft.com/office/drawing/2014/main" id="{1A3ECF3D-730A-4424-B01D-D8F4C0DA9491}"/>
              </a:ext>
            </a:extLst>
          </p:cNvPr>
          <p:cNvSpPr>
            <a:spLocks noGrp="1"/>
          </p:cNvSpPr>
          <p:nvPr>
            <p:ph type="pic" sz="quarter" idx="59" hasCustomPrompt="1"/>
          </p:nvPr>
        </p:nvSpPr>
        <p:spPr>
          <a:xfrm>
            <a:off x="6549002" y="1520596"/>
            <a:ext cx="1412049" cy="1147276"/>
          </a:xfrm>
          <a:prstGeom prst="rect">
            <a:avLst/>
          </a:prstGeom>
        </p:spPr>
        <p:txBody>
          <a:bodyPr rtlCol="0"/>
          <a:lstStyle>
            <a:lvl1pPr marL="0" indent="0" algn="ctr">
              <a:buNone/>
              <a:defRPr/>
            </a:lvl1pPr>
          </a:lstStyle>
          <a:p>
            <a:pPr rtl="0"/>
            <a:r>
              <a:rPr lang="pt-BR" noProof="0"/>
              <a:t>Clique para adicionar a foto</a:t>
            </a:r>
          </a:p>
        </p:txBody>
      </p:sp>
      <p:sp>
        <p:nvSpPr>
          <p:cNvPr id="64" name="Espaço Reservado para Texto 17">
            <a:extLst>
              <a:ext uri="{FF2B5EF4-FFF2-40B4-BE49-F238E27FC236}">
                <a16:creationId xmlns:a16="http://schemas.microsoft.com/office/drawing/2014/main" id="{225B5D42-F20D-409F-8623-A64142EC2C45}"/>
              </a:ext>
            </a:extLst>
          </p:cNvPr>
          <p:cNvSpPr>
            <a:spLocks noGrp="1"/>
          </p:cNvSpPr>
          <p:nvPr>
            <p:ph type="body" sz="quarter" idx="63" hasCustomPrompt="1"/>
          </p:nvPr>
        </p:nvSpPr>
        <p:spPr>
          <a:xfrm>
            <a:off x="6323796" y="2667872"/>
            <a:ext cx="2069691" cy="476403"/>
          </a:xfrm>
          <a:prstGeom prst="rect">
            <a:avLst/>
          </a:prstGeom>
        </p:spPr>
        <p:txBody>
          <a:bodyPr rtlCol="0" anchor="b"/>
          <a:lstStyle>
            <a:lvl1pPr marL="0" indent="0" algn="ctr">
              <a:buNone/>
              <a:defRPr sz="1600" cap="all" spc="200" baseline="0">
                <a:solidFill>
                  <a:schemeClr val="bg1"/>
                </a:solidFill>
                <a:latin typeface="+mj-lt"/>
              </a:defRPr>
            </a:lvl1pPr>
          </a:lstStyle>
          <a:p>
            <a:pPr lvl="0" rtl="0"/>
            <a:r>
              <a:rPr lang="pt-BR" noProof="0"/>
              <a:t>Clique para adicionar o nome</a:t>
            </a:r>
          </a:p>
        </p:txBody>
      </p:sp>
      <p:sp>
        <p:nvSpPr>
          <p:cNvPr id="65" name="Espaço Reservado para Texto 17">
            <a:extLst>
              <a:ext uri="{FF2B5EF4-FFF2-40B4-BE49-F238E27FC236}">
                <a16:creationId xmlns:a16="http://schemas.microsoft.com/office/drawing/2014/main" id="{D20F4DBB-A572-46A8-A5B4-3BA6B7FC2B46}"/>
              </a:ext>
            </a:extLst>
          </p:cNvPr>
          <p:cNvSpPr>
            <a:spLocks noGrp="1"/>
          </p:cNvSpPr>
          <p:nvPr>
            <p:ph type="body" sz="quarter" idx="64" hasCustomPrompt="1"/>
          </p:nvPr>
        </p:nvSpPr>
        <p:spPr>
          <a:xfrm>
            <a:off x="6323796" y="3143315"/>
            <a:ext cx="2069691" cy="573222"/>
          </a:xfrm>
          <a:prstGeom prst="rect">
            <a:avLst/>
          </a:prstGeom>
        </p:spPr>
        <p:txBody>
          <a:bodyPr rtlCol="0"/>
          <a:lstStyle>
            <a:lvl1pPr marL="0" indent="0" algn="ctr">
              <a:lnSpc>
                <a:spcPct val="100000"/>
              </a:lnSpc>
              <a:buNone/>
              <a:defRPr sz="1200" b="0" i="0" cap="none" spc="100" baseline="0">
                <a:solidFill>
                  <a:schemeClr val="bg1"/>
                </a:solidFill>
              </a:defRPr>
            </a:lvl1pPr>
          </a:lstStyle>
          <a:p>
            <a:pPr lvl="0" rtl="0"/>
            <a:r>
              <a:rPr lang="pt-BR" noProof="0"/>
              <a:t>Clique para adicionar um título</a:t>
            </a:r>
          </a:p>
        </p:txBody>
      </p:sp>
      <p:sp>
        <p:nvSpPr>
          <p:cNvPr id="61" name="Espaço Reservado para Imagem 9">
            <a:extLst>
              <a:ext uri="{FF2B5EF4-FFF2-40B4-BE49-F238E27FC236}">
                <a16:creationId xmlns:a16="http://schemas.microsoft.com/office/drawing/2014/main" id="{91595987-3A61-4A00-9863-883E32AD8340}"/>
              </a:ext>
            </a:extLst>
          </p:cNvPr>
          <p:cNvSpPr>
            <a:spLocks noGrp="1"/>
          </p:cNvSpPr>
          <p:nvPr>
            <p:ph type="pic" sz="quarter" idx="60" hasCustomPrompt="1"/>
          </p:nvPr>
        </p:nvSpPr>
        <p:spPr>
          <a:xfrm>
            <a:off x="9174860" y="1520596"/>
            <a:ext cx="1412049" cy="1147276"/>
          </a:xfrm>
          <a:prstGeom prst="rect">
            <a:avLst/>
          </a:prstGeom>
        </p:spPr>
        <p:txBody>
          <a:bodyPr rtlCol="0"/>
          <a:lstStyle>
            <a:lvl1pPr marL="0" indent="0" algn="ctr">
              <a:buNone/>
              <a:defRPr/>
            </a:lvl1pPr>
          </a:lstStyle>
          <a:p>
            <a:pPr rtl="0"/>
            <a:r>
              <a:rPr lang="pt-BR" noProof="0"/>
              <a:t>Clique para adicionar a foto</a:t>
            </a:r>
          </a:p>
        </p:txBody>
      </p:sp>
      <p:sp>
        <p:nvSpPr>
          <p:cNvPr id="66" name="Espaço Reservado para Texto 17">
            <a:extLst>
              <a:ext uri="{FF2B5EF4-FFF2-40B4-BE49-F238E27FC236}">
                <a16:creationId xmlns:a16="http://schemas.microsoft.com/office/drawing/2014/main" id="{B38C024F-59AC-4BC0-9508-BEBF057E1A91}"/>
              </a:ext>
            </a:extLst>
          </p:cNvPr>
          <p:cNvSpPr>
            <a:spLocks noGrp="1"/>
          </p:cNvSpPr>
          <p:nvPr>
            <p:ph type="body" sz="quarter" idx="65" hasCustomPrompt="1"/>
          </p:nvPr>
        </p:nvSpPr>
        <p:spPr>
          <a:xfrm>
            <a:off x="8846039" y="2666912"/>
            <a:ext cx="2069691" cy="476403"/>
          </a:xfrm>
          <a:prstGeom prst="rect">
            <a:avLst/>
          </a:prstGeom>
        </p:spPr>
        <p:txBody>
          <a:bodyPr rtlCol="0" anchor="b"/>
          <a:lstStyle>
            <a:lvl1pPr marL="0" indent="0" algn="ctr">
              <a:buNone/>
              <a:defRPr sz="1600" cap="all" spc="200" baseline="0">
                <a:solidFill>
                  <a:schemeClr val="bg1"/>
                </a:solidFill>
                <a:latin typeface="+mj-lt"/>
              </a:defRPr>
            </a:lvl1pPr>
          </a:lstStyle>
          <a:p>
            <a:pPr lvl="0" rtl="0"/>
            <a:r>
              <a:rPr lang="pt-BR" noProof="0"/>
              <a:t>Clique para adicionar o nome</a:t>
            </a:r>
          </a:p>
        </p:txBody>
      </p:sp>
      <p:sp>
        <p:nvSpPr>
          <p:cNvPr id="67" name="Espaço Reservado para Texto 17">
            <a:extLst>
              <a:ext uri="{FF2B5EF4-FFF2-40B4-BE49-F238E27FC236}">
                <a16:creationId xmlns:a16="http://schemas.microsoft.com/office/drawing/2014/main" id="{BDB9CAD8-A37F-40F0-9C11-F79C660A79D7}"/>
              </a:ext>
            </a:extLst>
          </p:cNvPr>
          <p:cNvSpPr>
            <a:spLocks noGrp="1"/>
          </p:cNvSpPr>
          <p:nvPr>
            <p:ph type="body" sz="quarter" idx="66" hasCustomPrompt="1"/>
          </p:nvPr>
        </p:nvSpPr>
        <p:spPr>
          <a:xfrm>
            <a:off x="8846039" y="3142355"/>
            <a:ext cx="2069691" cy="573222"/>
          </a:xfrm>
          <a:prstGeom prst="rect">
            <a:avLst/>
          </a:prstGeom>
        </p:spPr>
        <p:txBody>
          <a:bodyPr rtlCol="0"/>
          <a:lstStyle>
            <a:lvl1pPr marL="0" indent="0" algn="ctr">
              <a:lnSpc>
                <a:spcPct val="100000"/>
              </a:lnSpc>
              <a:buNone/>
              <a:defRPr sz="1200" b="0" i="0" cap="none" spc="100" baseline="0">
                <a:solidFill>
                  <a:schemeClr val="bg1"/>
                </a:solidFill>
              </a:defRPr>
            </a:lvl1pPr>
          </a:lstStyle>
          <a:p>
            <a:pPr lvl="0" rtl="0"/>
            <a:r>
              <a:rPr lang="pt-BR" noProof="0"/>
              <a:t>Clique para adicionar um título</a:t>
            </a:r>
          </a:p>
        </p:txBody>
      </p:sp>
      <p:sp>
        <p:nvSpPr>
          <p:cNvPr id="38" name="Espaço Reservado para Imagem 9">
            <a:extLst>
              <a:ext uri="{FF2B5EF4-FFF2-40B4-BE49-F238E27FC236}">
                <a16:creationId xmlns:a16="http://schemas.microsoft.com/office/drawing/2014/main" id="{4CC2980B-7671-4F8C-BADD-CF2C88294E85}"/>
              </a:ext>
            </a:extLst>
          </p:cNvPr>
          <p:cNvSpPr>
            <a:spLocks noGrp="1"/>
          </p:cNvSpPr>
          <p:nvPr>
            <p:ph type="pic" sz="quarter" idx="40" hasCustomPrompt="1"/>
          </p:nvPr>
        </p:nvSpPr>
        <p:spPr>
          <a:xfrm>
            <a:off x="1620451" y="3853061"/>
            <a:ext cx="1412050" cy="1147276"/>
          </a:xfrm>
          <a:prstGeom prst="rect">
            <a:avLst/>
          </a:prstGeom>
        </p:spPr>
        <p:txBody>
          <a:bodyPr rtlCol="0"/>
          <a:lstStyle>
            <a:lvl1pPr marL="0" indent="0" algn="ctr">
              <a:buNone/>
              <a:defRPr/>
            </a:lvl1pPr>
          </a:lstStyle>
          <a:p>
            <a:pPr rtl="0"/>
            <a:r>
              <a:rPr lang="pt-BR" noProof="0"/>
              <a:t>Clique para adicionar a foto</a:t>
            </a:r>
          </a:p>
        </p:txBody>
      </p:sp>
      <p:sp>
        <p:nvSpPr>
          <p:cNvPr id="30" name="Espaço Reservado para Texto 17">
            <a:extLst>
              <a:ext uri="{FF2B5EF4-FFF2-40B4-BE49-F238E27FC236}">
                <a16:creationId xmlns:a16="http://schemas.microsoft.com/office/drawing/2014/main" id="{E962E00C-0CE9-4ED2-8C51-91478F777607}"/>
              </a:ext>
            </a:extLst>
          </p:cNvPr>
          <p:cNvSpPr>
            <a:spLocks noGrp="1"/>
          </p:cNvSpPr>
          <p:nvPr>
            <p:ph type="body" sz="quarter" idx="30" hasCustomPrompt="1"/>
          </p:nvPr>
        </p:nvSpPr>
        <p:spPr>
          <a:xfrm>
            <a:off x="1291631" y="5005522"/>
            <a:ext cx="2069691" cy="476403"/>
          </a:xfrm>
          <a:prstGeom prst="rect">
            <a:avLst/>
          </a:prstGeom>
        </p:spPr>
        <p:txBody>
          <a:bodyPr rtlCol="0" anchor="b"/>
          <a:lstStyle>
            <a:lvl1pPr marL="0" indent="0" algn="ctr">
              <a:buNone/>
              <a:defRPr sz="1600" cap="all" spc="200" baseline="0">
                <a:solidFill>
                  <a:schemeClr val="bg1"/>
                </a:solidFill>
                <a:latin typeface="+mj-lt"/>
              </a:defRPr>
            </a:lvl1pPr>
          </a:lstStyle>
          <a:p>
            <a:pPr lvl="0" rtl="0"/>
            <a:r>
              <a:rPr lang="pt-BR" noProof="0"/>
              <a:t>Clique para adicionar o nome</a:t>
            </a:r>
          </a:p>
        </p:txBody>
      </p:sp>
      <p:sp>
        <p:nvSpPr>
          <p:cNvPr id="31" name="Espaço Reservado para Texto 17">
            <a:extLst>
              <a:ext uri="{FF2B5EF4-FFF2-40B4-BE49-F238E27FC236}">
                <a16:creationId xmlns:a16="http://schemas.microsoft.com/office/drawing/2014/main" id="{285E7C77-6013-467F-AA0B-DB65984B251D}"/>
              </a:ext>
            </a:extLst>
          </p:cNvPr>
          <p:cNvSpPr>
            <a:spLocks noGrp="1"/>
          </p:cNvSpPr>
          <p:nvPr>
            <p:ph type="body" sz="quarter" idx="31" hasCustomPrompt="1"/>
          </p:nvPr>
        </p:nvSpPr>
        <p:spPr>
          <a:xfrm>
            <a:off x="1291631" y="5480965"/>
            <a:ext cx="2069691" cy="556795"/>
          </a:xfrm>
          <a:prstGeom prst="rect">
            <a:avLst/>
          </a:prstGeom>
        </p:spPr>
        <p:txBody>
          <a:bodyPr rtlCol="0"/>
          <a:lstStyle>
            <a:lvl1pPr marL="0" indent="0" algn="ctr">
              <a:lnSpc>
                <a:spcPct val="100000"/>
              </a:lnSpc>
              <a:buNone/>
              <a:defRPr sz="1200" b="0" i="0" cap="none" spc="100" baseline="0">
                <a:solidFill>
                  <a:schemeClr val="bg1"/>
                </a:solidFill>
              </a:defRPr>
            </a:lvl1pPr>
          </a:lstStyle>
          <a:p>
            <a:pPr lvl="0" rtl="0"/>
            <a:r>
              <a:rPr lang="pt-BR" noProof="0"/>
              <a:t>Clique para adicionar um título</a:t>
            </a:r>
          </a:p>
        </p:txBody>
      </p:sp>
      <p:sp>
        <p:nvSpPr>
          <p:cNvPr id="39" name="Espaço Reservado para Imagem 9">
            <a:extLst>
              <a:ext uri="{FF2B5EF4-FFF2-40B4-BE49-F238E27FC236}">
                <a16:creationId xmlns:a16="http://schemas.microsoft.com/office/drawing/2014/main" id="{7D6F633A-FD80-4D2C-8476-8100D39C6B64}"/>
              </a:ext>
            </a:extLst>
          </p:cNvPr>
          <p:cNvSpPr>
            <a:spLocks noGrp="1"/>
          </p:cNvSpPr>
          <p:nvPr>
            <p:ph type="pic" sz="quarter" idx="41" hasCustomPrompt="1"/>
          </p:nvPr>
        </p:nvSpPr>
        <p:spPr>
          <a:xfrm>
            <a:off x="4119392" y="3853061"/>
            <a:ext cx="1412050" cy="1147276"/>
          </a:xfrm>
          <a:prstGeom prst="rect">
            <a:avLst/>
          </a:prstGeom>
        </p:spPr>
        <p:txBody>
          <a:bodyPr rtlCol="0"/>
          <a:lstStyle>
            <a:lvl1pPr marL="0" indent="0" algn="ctr">
              <a:buNone/>
              <a:defRPr/>
            </a:lvl1pPr>
          </a:lstStyle>
          <a:p>
            <a:pPr rtl="0"/>
            <a:r>
              <a:rPr lang="pt-BR" noProof="0"/>
              <a:t>Clique para adicionar a foto</a:t>
            </a:r>
          </a:p>
        </p:txBody>
      </p:sp>
      <p:sp>
        <p:nvSpPr>
          <p:cNvPr id="50" name="Espaço Reservado para Texto 17">
            <a:extLst>
              <a:ext uri="{FF2B5EF4-FFF2-40B4-BE49-F238E27FC236}">
                <a16:creationId xmlns:a16="http://schemas.microsoft.com/office/drawing/2014/main" id="{534B036E-ECDB-4305-8A01-66F6D547169A}"/>
              </a:ext>
            </a:extLst>
          </p:cNvPr>
          <p:cNvSpPr>
            <a:spLocks noGrp="1"/>
          </p:cNvSpPr>
          <p:nvPr>
            <p:ph type="body" sz="quarter" idx="49" hasCustomPrompt="1"/>
          </p:nvPr>
        </p:nvSpPr>
        <p:spPr>
          <a:xfrm>
            <a:off x="3791533" y="5006612"/>
            <a:ext cx="2069691" cy="476403"/>
          </a:xfrm>
          <a:prstGeom prst="rect">
            <a:avLst/>
          </a:prstGeom>
        </p:spPr>
        <p:txBody>
          <a:bodyPr rtlCol="0" anchor="b"/>
          <a:lstStyle>
            <a:lvl1pPr marL="0" indent="0" algn="ctr">
              <a:buNone/>
              <a:defRPr sz="1600" cap="all" spc="200" baseline="0">
                <a:solidFill>
                  <a:schemeClr val="bg1"/>
                </a:solidFill>
                <a:latin typeface="+mj-lt"/>
              </a:defRPr>
            </a:lvl1pPr>
          </a:lstStyle>
          <a:p>
            <a:pPr lvl="0" rtl="0"/>
            <a:r>
              <a:rPr lang="pt-BR" noProof="0"/>
              <a:t>Clique para adicionar o nome</a:t>
            </a:r>
          </a:p>
        </p:txBody>
      </p:sp>
      <p:sp>
        <p:nvSpPr>
          <p:cNvPr id="51" name="Espaço Reservado para Texto 17">
            <a:extLst>
              <a:ext uri="{FF2B5EF4-FFF2-40B4-BE49-F238E27FC236}">
                <a16:creationId xmlns:a16="http://schemas.microsoft.com/office/drawing/2014/main" id="{F074C60B-FADB-4F44-B718-C0687D1D4367}"/>
              </a:ext>
            </a:extLst>
          </p:cNvPr>
          <p:cNvSpPr>
            <a:spLocks noGrp="1"/>
          </p:cNvSpPr>
          <p:nvPr>
            <p:ph type="body" sz="quarter" idx="50" hasCustomPrompt="1"/>
          </p:nvPr>
        </p:nvSpPr>
        <p:spPr>
          <a:xfrm>
            <a:off x="3791533" y="5482055"/>
            <a:ext cx="2069691" cy="556795"/>
          </a:xfrm>
          <a:prstGeom prst="rect">
            <a:avLst/>
          </a:prstGeom>
        </p:spPr>
        <p:txBody>
          <a:bodyPr rtlCol="0"/>
          <a:lstStyle>
            <a:lvl1pPr marL="0" indent="0" algn="ctr">
              <a:lnSpc>
                <a:spcPct val="100000"/>
              </a:lnSpc>
              <a:buNone/>
              <a:defRPr sz="1200" b="0" i="0" cap="none" spc="100" baseline="0">
                <a:solidFill>
                  <a:schemeClr val="bg1"/>
                </a:solidFill>
              </a:defRPr>
            </a:lvl1pPr>
          </a:lstStyle>
          <a:p>
            <a:pPr lvl="0" rtl="0"/>
            <a:r>
              <a:rPr lang="pt-BR" noProof="0"/>
              <a:t>Clique para adicionar um título</a:t>
            </a:r>
          </a:p>
        </p:txBody>
      </p:sp>
      <p:sp>
        <p:nvSpPr>
          <p:cNvPr id="40" name="Espaço Reservado para Imagem 9">
            <a:extLst>
              <a:ext uri="{FF2B5EF4-FFF2-40B4-BE49-F238E27FC236}">
                <a16:creationId xmlns:a16="http://schemas.microsoft.com/office/drawing/2014/main" id="{A34BA53B-3CF1-462B-979A-000E74575C14}"/>
              </a:ext>
            </a:extLst>
          </p:cNvPr>
          <p:cNvSpPr>
            <a:spLocks noGrp="1"/>
          </p:cNvSpPr>
          <p:nvPr>
            <p:ph type="pic" sz="quarter" idx="42" hasCustomPrompt="1"/>
          </p:nvPr>
        </p:nvSpPr>
        <p:spPr>
          <a:xfrm>
            <a:off x="6549002" y="3853061"/>
            <a:ext cx="1412049" cy="1147276"/>
          </a:xfrm>
          <a:prstGeom prst="rect">
            <a:avLst/>
          </a:prstGeom>
        </p:spPr>
        <p:txBody>
          <a:bodyPr rtlCol="0"/>
          <a:lstStyle>
            <a:lvl1pPr marL="0" indent="0" algn="ctr">
              <a:buNone/>
              <a:defRPr/>
            </a:lvl1pPr>
          </a:lstStyle>
          <a:p>
            <a:pPr rtl="0"/>
            <a:r>
              <a:rPr lang="pt-BR" noProof="0"/>
              <a:t>Clique para adicionar a foto</a:t>
            </a:r>
          </a:p>
        </p:txBody>
      </p:sp>
      <p:sp>
        <p:nvSpPr>
          <p:cNvPr id="52" name="Espaço Reservado para Texto 17">
            <a:extLst>
              <a:ext uri="{FF2B5EF4-FFF2-40B4-BE49-F238E27FC236}">
                <a16:creationId xmlns:a16="http://schemas.microsoft.com/office/drawing/2014/main" id="{B1AAC15F-0501-4CB6-BA46-F9C01D493E97}"/>
              </a:ext>
            </a:extLst>
          </p:cNvPr>
          <p:cNvSpPr>
            <a:spLocks noGrp="1"/>
          </p:cNvSpPr>
          <p:nvPr>
            <p:ph type="body" sz="quarter" idx="51" hasCustomPrompt="1"/>
          </p:nvPr>
        </p:nvSpPr>
        <p:spPr>
          <a:xfrm>
            <a:off x="6323796" y="5000337"/>
            <a:ext cx="2069691" cy="476403"/>
          </a:xfrm>
          <a:prstGeom prst="rect">
            <a:avLst/>
          </a:prstGeom>
        </p:spPr>
        <p:txBody>
          <a:bodyPr rtlCol="0" anchor="b"/>
          <a:lstStyle>
            <a:lvl1pPr marL="0" indent="0" algn="ctr">
              <a:buNone/>
              <a:defRPr sz="1600" cap="all" spc="200" baseline="0">
                <a:solidFill>
                  <a:schemeClr val="bg1"/>
                </a:solidFill>
                <a:latin typeface="+mj-lt"/>
              </a:defRPr>
            </a:lvl1pPr>
          </a:lstStyle>
          <a:p>
            <a:pPr lvl="0" rtl="0"/>
            <a:r>
              <a:rPr lang="pt-BR" noProof="0"/>
              <a:t>Clique para adicionar o nome</a:t>
            </a:r>
          </a:p>
        </p:txBody>
      </p:sp>
      <p:sp>
        <p:nvSpPr>
          <p:cNvPr id="53" name="Espaço Reservado para Texto 17">
            <a:extLst>
              <a:ext uri="{FF2B5EF4-FFF2-40B4-BE49-F238E27FC236}">
                <a16:creationId xmlns:a16="http://schemas.microsoft.com/office/drawing/2014/main" id="{2C0B84A3-071D-46B3-B912-276ED1F152E9}"/>
              </a:ext>
            </a:extLst>
          </p:cNvPr>
          <p:cNvSpPr>
            <a:spLocks noGrp="1"/>
          </p:cNvSpPr>
          <p:nvPr>
            <p:ph type="body" sz="quarter" idx="52" hasCustomPrompt="1"/>
          </p:nvPr>
        </p:nvSpPr>
        <p:spPr>
          <a:xfrm>
            <a:off x="6323796" y="5475780"/>
            <a:ext cx="2069691" cy="556795"/>
          </a:xfrm>
          <a:prstGeom prst="rect">
            <a:avLst/>
          </a:prstGeom>
        </p:spPr>
        <p:txBody>
          <a:bodyPr rtlCol="0"/>
          <a:lstStyle>
            <a:lvl1pPr marL="0" indent="0" algn="ctr">
              <a:lnSpc>
                <a:spcPct val="100000"/>
              </a:lnSpc>
              <a:buNone/>
              <a:defRPr sz="1200" b="0" i="0" cap="none" spc="100" baseline="0">
                <a:solidFill>
                  <a:schemeClr val="bg1"/>
                </a:solidFill>
              </a:defRPr>
            </a:lvl1pPr>
          </a:lstStyle>
          <a:p>
            <a:pPr lvl="0" rtl="0"/>
            <a:r>
              <a:rPr lang="pt-BR" noProof="0"/>
              <a:t>Clique para adicionar um título</a:t>
            </a:r>
          </a:p>
        </p:txBody>
      </p:sp>
      <p:sp>
        <p:nvSpPr>
          <p:cNvPr id="46" name="Espaço Reservado para Imagem 9">
            <a:extLst>
              <a:ext uri="{FF2B5EF4-FFF2-40B4-BE49-F238E27FC236}">
                <a16:creationId xmlns:a16="http://schemas.microsoft.com/office/drawing/2014/main" id="{447CE363-8048-45D8-BC95-4E89354EF492}"/>
              </a:ext>
            </a:extLst>
          </p:cNvPr>
          <p:cNvSpPr>
            <a:spLocks noGrp="1"/>
          </p:cNvSpPr>
          <p:nvPr>
            <p:ph type="pic" sz="quarter" idx="48" hasCustomPrompt="1"/>
          </p:nvPr>
        </p:nvSpPr>
        <p:spPr>
          <a:xfrm>
            <a:off x="9174860" y="3853061"/>
            <a:ext cx="1412049" cy="1147276"/>
          </a:xfrm>
          <a:prstGeom prst="rect">
            <a:avLst/>
          </a:prstGeom>
        </p:spPr>
        <p:txBody>
          <a:bodyPr rtlCol="0"/>
          <a:lstStyle>
            <a:lvl1pPr marL="0" indent="0" algn="ctr">
              <a:buNone/>
              <a:defRPr/>
            </a:lvl1pPr>
          </a:lstStyle>
          <a:p>
            <a:pPr rtl="0"/>
            <a:r>
              <a:rPr lang="pt-BR" noProof="0"/>
              <a:t>Clique para adicionar a foto</a:t>
            </a:r>
          </a:p>
        </p:txBody>
      </p:sp>
      <p:sp>
        <p:nvSpPr>
          <p:cNvPr id="54" name="Espaço Reservado para Texto 17">
            <a:extLst>
              <a:ext uri="{FF2B5EF4-FFF2-40B4-BE49-F238E27FC236}">
                <a16:creationId xmlns:a16="http://schemas.microsoft.com/office/drawing/2014/main" id="{EEB77DBC-08C4-4B28-9828-330891407619}"/>
              </a:ext>
            </a:extLst>
          </p:cNvPr>
          <p:cNvSpPr>
            <a:spLocks noGrp="1"/>
          </p:cNvSpPr>
          <p:nvPr>
            <p:ph type="body" sz="quarter" idx="53" hasCustomPrompt="1"/>
          </p:nvPr>
        </p:nvSpPr>
        <p:spPr>
          <a:xfrm>
            <a:off x="8846039" y="4999377"/>
            <a:ext cx="2069691" cy="476403"/>
          </a:xfrm>
          <a:prstGeom prst="rect">
            <a:avLst/>
          </a:prstGeom>
        </p:spPr>
        <p:txBody>
          <a:bodyPr rtlCol="0" anchor="b"/>
          <a:lstStyle>
            <a:lvl1pPr marL="0" indent="0" algn="ctr">
              <a:buNone/>
              <a:defRPr sz="1600" cap="all" spc="200" baseline="0">
                <a:solidFill>
                  <a:schemeClr val="bg1"/>
                </a:solidFill>
                <a:latin typeface="+mj-lt"/>
              </a:defRPr>
            </a:lvl1pPr>
          </a:lstStyle>
          <a:p>
            <a:pPr lvl="0" rtl="0"/>
            <a:r>
              <a:rPr lang="pt-BR" noProof="0"/>
              <a:t>Clique para adicionar o nome</a:t>
            </a:r>
          </a:p>
        </p:txBody>
      </p:sp>
      <p:sp>
        <p:nvSpPr>
          <p:cNvPr id="55" name="Espaço Reservado para Texto 17">
            <a:extLst>
              <a:ext uri="{FF2B5EF4-FFF2-40B4-BE49-F238E27FC236}">
                <a16:creationId xmlns:a16="http://schemas.microsoft.com/office/drawing/2014/main" id="{C4D2FA18-AB3C-482C-AA57-12C2463265A6}"/>
              </a:ext>
            </a:extLst>
          </p:cNvPr>
          <p:cNvSpPr>
            <a:spLocks noGrp="1"/>
          </p:cNvSpPr>
          <p:nvPr>
            <p:ph type="body" sz="quarter" idx="54" hasCustomPrompt="1"/>
          </p:nvPr>
        </p:nvSpPr>
        <p:spPr>
          <a:xfrm>
            <a:off x="8846039" y="5474820"/>
            <a:ext cx="2069691" cy="556795"/>
          </a:xfrm>
          <a:prstGeom prst="rect">
            <a:avLst/>
          </a:prstGeom>
        </p:spPr>
        <p:txBody>
          <a:bodyPr rtlCol="0"/>
          <a:lstStyle>
            <a:lvl1pPr marL="0" indent="0" algn="ctr">
              <a:lnSpc>
                <a:spcPct val="100000"/>
              </a:lnSpc>
              <a:buNone/>
              <a:defRPr sz="1200" b="0" i="0" cap="none" spc="100" baseline="0">
                <a:solidFill>
                  <a:schemeClr val="bg1"/>
                </a:solidFill>
              </a:defRPr>
            </a:lvl1pPr>
          </a:lstStyle>
          <a:p>
            <a:pPr lvl="0" rtl="0"/>
            <a:r>
              <a:rPr lang="pt-BR" noProof="0"/>
              <a:t>Clique para adicionar um título</a:t>
            </a:r>
          </a:p>
        </p:txBody>
      </p:sp>
      <p:sp>
        <p:nvSpPr>
          <p:cNvPr id="7" name="Espaço Reservado para o Número do Slide 6">
            <a:extLst>
              <a:ext uri="{FF2B5EF4-FFF2-40B4-BE49-F238E27FC236}">
                <a16:creationId xmlns:a16="http://schemas.microsoft.com/office/drawing/2014/main" id="{485FF793-7D5A-4D82-9EB0-6D4ED7DE952A}"/>
              </a:ext>
            </a:extLst>
          </p:cNvPr>
          <p:cNvSpPr>
            <a:spLocks noGrp="1"/>
          </p:cNvSpPr>
          <p:nvPr>
            <p:ph type="sldNum" sz="quarter" idx="12"/>
          </p:nvPr>
        </p:nvSpPr>
        <p:spPr/>
        <p:txBody>
          <a:bodyPr rtlCol="0"/>
          <a:lstStyle>
            <a:lvl1pPr>
              <a:defRPr>
                <a:solidFill>
                  <a:schemeClr val="bg1"/>
                </a:solidFill>
              </a:defRPr>
            </a:lvl1pPr>
          </a:lstStyle>
          <a:p>
            <a:pPr rtl="0"/>
            <a:fld id="{7A9E80BB-C0DF-4F1B-8821-E3FD53412EFF}" type="slidenum">
              <a:rPr lang="pt-BR" noProof="0" smtClean="0"/>
              <a:pPr rtl="0"/>
              <a:t>‹nº›</a:t>
            </a:fld>
            <a:endParaRPr lang="pt-BR" noProof="0"/>
          </a:p>
        </p:txBody>
      </p:sp>
      <p:sp>
        <p:nvSpPr>
          <p:cNvPr id="6" name="Espaço Reservado para Rodapé 5">
            <a:extLst>
              <a:ext uri="{FF2B5EF4-FFF2-40B4-BE49-F238E27FC236}">
                <a16:creationId xmlns:a16="http://schemas.microsoft.com/office/drawing/2014/main" id="{489EE964-1EA4-4134-AB68-1D151221340E}"/>
              </a:ext>
            </a:extLst>
          </p:cNvPr>
          <p:cNvSpPr>
            <a:spLocks noGrp="1"/>
          </p:cNvSpPr>
          <p:nvPr>
            <p:ph type="ftr" sz="quarter" idx="11"/>
          </p:nvPr>
        </p:nvSpPr>
        <p:spPr/>
        <p:txBody>
          <a:bodyPr rtlCol="0"/>
          <a:lstStyle>
            <a:lvl1pPr>
              <a:defRPr>
                <a:solidFill>
                  <a:schemeClr val="bg1"/>
                </a:solidFill>
              </a:defRPr>
            </a:lvl1pPr>
          </a:lstStyle>
          <a:p>
            <a:pPr rtl="0"/>
            <a:r>
              <a:rPr lang="pt-BR" noProof="0"/>
              <a:t>Título da Apresentação</a:t>
            </a:r>
          </a:p>
        </p:txBody>
      </p:sp>
      <p:sp>
        <p:nvSpPr>
          <p:cNvPr id="5" name="Espaço Reservado para Data 4">
            <a:extLst>
              <a:ext uri="{FF2B5EF4-FFF2-40B4-BE49-F238E27FC236}">
                <a16:creationId xmlns:a16="http://schemas.microsoft.com/office/drawing/2014/main" id="{F8DAF8D0-8415-4A9D-B4F5-92650ECA219C}"/>
              </a:ext>
            </a:extLst>
          </p:cNvPr>
          <p:cNvSpPr>
            <a:spLocks noGrp="1"/>
          </p:cNvSpPr>
          <p:nvPr>
            <p:ph type="dt" sz="half" idx="10"/>
          </p:nvPr>
        </p:nvSpPr>
        <p:spPr/>
        <p:txBody>
          <a:bodyPr rtlCol="0"/>
          <a:lstStyle>
            <a:lvl1pPr>
              <a:defRPr>
                <a:solidFill>
                  <a:schemeClr val="bg1"/>
                </a:solidFill>
              </a:defRPr>
            </a:lvl1pPr>
          </a:lstStyle>
          <a:p>
            <a:pPr rtl="0"/>
            <a:r>
              <a:rPr lang="pt-BR" noProof="0"/>
              <a:t>20XX</a:t>
            </a:r>
          </a:p>
        </p:txBody>
      </p:sp>
    </p:spTree>
    <p:extLst>
      <p:ext uri="{BB962C8B-B14F-4D97-AF65-F5344CB8AC3E}">
        <p14:creationId xmlns:p14="http://schemas.microsoft.com/office/powerpoint/2010/main" val="2112780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Espaço Reservado para Data 3">
            <a:extLst>
              <a:ext uri="{FF2B5EF4-FFF2-40B4-BE49-F238E27FC236}">
                <a16:creationId xmlns:a16="http://schemas.microsoft.com/office/drawing/2014/main" id="{A242C545-ABF3-4111-9C70-0C513622F8E9}"/>
              </a:ext>
            </a:extLst>
          </p:cNvPr>
          <p:cNvSpPr>
            <a:spLocks noGrp="1"/>
          </p:cNvSpPr>
          <p:nvPr>
            <p:ph type="dt" sz="half" idx="2"/>
          </p:nvPr>
        </p:nvSpPr>
        <p:spPr>
          <a:xfrm>
            <a:off x="8952390" y="6356350"/>
            <a:ext cx="2743200" cy="365125"/>
          </a:xfrm>
          <a:prstGeom prst="rect">
            <a:avLst/>
          </a:prstGeom>
        </p:spPr>
        <p:txBody>
          <a:bodyPr vert="horz" lIns="91440" tIns="45720" rIns="91440" bIns="45720" rtlCol="0" anchor="ctr"/>
          <a:lstStyle>
            <a:lvl1pPr algn="r">
              <a:defRPr sz="1000" cap="all" spc="200" baseline="0">
                <a:solidFill>
                  <a:schemeClr val="tx1"/>
                </a:solidFill>
                <a:latin typeface="+mj-lt"/>
              </a:defRPr>
            </a:lvl1pPr>
          </a:lstStyle>
          <a:p>
            <a:pPr rtl="0"/>
            <a:r>
              <a:rPr lang="pt-BR" noProof="0"/>
              <a:t>20XX</a:t>
            </a:r>
          </a:p>
        </p:txBody>
      </p:sp>
      <p:sp>
        <p:nvSpPr>
          <p:cNvPr id="5" name="Espaço Reservado para Rodapé 4">
            <a:extLst>
              <a:ext uri="{FF2B5EF4-FFF2-40B4-BE49-F238E27FC236}">
                <a16:creationId xmlns:a16="http://schemas.microsoft.com/office/drawing/2014/main" id="{C2EA851B-24D4-40F7-88DA-C06AE17096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000" cap="all" spc="200" baseline="0">
                <a:solidFill>
                  <a:schemeClr val="tx1"/>
                </a:solidFill>
                <a:latin typeface="+mj-lt"/>
              </a:defRPr>
            </a:lvl1pPr>
          </a:lstStyle>
          <a:p>
            <a:pPr rtl="0"/>
            <a:r>
              <a:rPr lang="pt-BR" noProof="0"/>
              <a:t>Título da Apresentação</a:t>
            </a:r>
          </a:p>
        </p:txBody>
      </p:sp>
      <p:sp>
        <p:nvSpPr>
          <p:cNvPr id="6" name="Espaço Reservado para o Número do Slide 5">
            <a:extLst>
              <a:ext uri="{FF2B5EF4-FFF2-40B4-BE49-F238E27FC236}">
                <a16:creationId xmlns:a16="http://schemas.microsoft.com/office/drawing/2014/main" id="{2B107E50-40B2-4772-B85C-0CC91BEBC202}"/>
              </a:ext>
            </a:extLst>
          </p:cNvPr>
          <p:cNvSpPr>
            <a:spLocks noGrp="1"/>
          </p:cNvSpPr>
          <p:nvPr>
            <p:ph type="sldNum" sz="quarter" idx="4"/>
          </p:nvPr>
        </p:nvSpPr>
        <p:spPr>
          <a:xfrm>
            <a:off x="753862" y="6356350"/>
            <a:ext cx="2743200" cy="365125"/>
          </a:xfrm>
          <a:prstGeom prst="rect">
            <a:avLst/>
          </a:prstGeom>
        </p:spPr>
        <p:txBody>
          <a:bodyPr vert="horz" lIns="91440" tIns="45720" rIns="91440" bIns="45720" rtlCol="0" anchor="ctr"/>
          <a:lstStyle>
            <a:lvl1pPr algn="l">
              <a:defRPr sz="1000" b="0" spc="200" baseline="0">
                <a:solidFill>
                  <a:schemeClr val="tx1"/>
                </a:solidFill>
                <a:latin typeface="+mj-lt"/>
              </a:defRPr>
            </a:lvl1pPr>
          </a:lstStyle>
          <a:p>
            <a:pPr rtl="0"/>
            <a:fld id="{7A9E80BB-C0DF-4F1B-8821-E3FD53412EFF}" type="slidenum">
              <a:rPr lang="pt-BR" noProof="0" smtClean="0"/>
              <a:pPr rtl="0"/>
              <a:t>‹nº›</a:t>
            </a:fld>
            <a:endParaRPr lang="pt-BR" noProof="0"/>
          </a:p>
        </p:txBody>
      </p:sp>
    </p:spTree>
    <p:extLst>
      <p:ext uri="{BB962C8B-B14F-4D97-AF65-F5344CB8AC3E}">
        <p14:creationId xmlns:p14="http://schemas.microsoft.com/office/powerpoint/2010/main" val="11004965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hyperlink" Target="https://pesquisa.apps.tcu.gov.br/#/doc/acordao-completo/495/2013/Plen%C3%A1rio" TargetMode="Externa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hyperlink" Target="https://pesquisa.apps.tcu.gov.br/#/doc/acordao-completo/1147/2011/Plen%C3%A1rio"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ítulo 17">
            <a:extLst>
              <a:ext uri="{FF2B5EF4-FFF2-40B4-BE49-F238E27FC236}">
                <a16:creationId xmlns:a16="http://schemas.microsoft.com/office/drawing/2014/main" id="{40701852-AE6C-4783-8DBD-B0CBAC1662D1}"/>
              </a:ext>
            </a:extLst>
          </p:cNvPr>
          <p:cNvSpPr>
            <a:spLocks noGrp="1"/>
          </p:cNvSpPr>
          <p:nvPr>
            <p:ph type="title"/>
          </p:nvPr>
        </p:nvSpPr>
        <p:spPr>
          <a:xfrm>
            <a:off x="1103086" y="794989"/>
            <a:ext cx="3119057" cy="1145129"/>
          </a:xfrm>
        </p:spPr>
        <p:txBody>
          <a:bodyPr rtlCol="0" anchor="ctr">
            <a:noAutofit/>
          </a:bodyPr>
          <a:lstStyle/>
          <a:p>
            <a:pPr rtl="0"/>
            <a:r>
              <a:rPr lang="pt-BR" sz="3000" dirty="0"/>
              <a:t>  </a:t>
            </a:r>
          </a:p>
        </p:txBody>
      </p:sp>
      <p:sp>
        <p:nvSpPr>
          <p:cNvPr id="22" name="Espaço Reservado para Texto 21">
            <a:extLst>
              <a:ext uri="{FF2B5EF4-FFF2-40B4-BE49-F238E27FC236}">
                <a16:creationId xmlns:a16="http://schemas.microsoft.com/office/drawing/2014/main" id="{749F6AF1-A89E-415F-93B2-6E9E72D0DD21}"/>
              </a:ext>
            </a:extLst>
          </p:cNvPr>
          <p:cNvSpPr>
            <a:spLocks noGrp="1"/>
          </p:cNvSpPr>
          <p:nvPr>
            <p:ph type="body" sz="quarter" idx="15"/>
          </p:nvPr>
        </p:nvSpPr>
        <p:spPr>
          <a:xfrm>
            <a:off x="604299" y="699461"/>
            <a:ext cx="10484615" cy="1552015"/>
          </a:xfrm>
        </p:spPr>
        <p:txBody>
          <a:bodyPr rtlCol="0" anchor="ctr">
            <a:normAutofit/>
          </a:bodyPr>
          <a:lstStyle/>
          <a:p>
            <a:pPr algn="ctr" rtl="0"/>
            <a:r>
              <a:rPr lang="pt-BR" sz="3000" dirty="0">
                <a:latin typeface="+mj-lt"/>
              </a:rPr>
              <a:t>Estudo sobre a Nova Lei de Licitações – 14.133/2021</a:t>
            </a:r>
          </a:p>
        </p:txBody>
      </p:sp>
      <p:pic>
        <p:nvPicPr>
          <p:cNvPr id="1026" name="Picture 2" descr="13 livros de Direito Administrativo com até 50% de desconto na Livraria  Fórum - Editora FÓRUM - Conhecimento Jurídico">
            <a:extLst>
              <a:ext uri="{FF2B5EF4-FFF2-40B4-BE49-F238E27FC236}">
                <a16:creationId xmlns:a16="http://schemas.microsoft.com/office/drawing/2014/main" id="{8AF93DD4-315D-414C-99BB-D925EF4E7440}"/>
              </a:ext>
            </a:extLst>
          </p:cNvPr>
          <p:cNvPicPr>
            <a:picLocks noGrp="1" noChangeAspect="1" noChangeArrowheads="1"/>
          </p:cNvPicPr>
          <p:nvPr>
            <p:ph type="pic" sz="quarter" idx="13"/>
          </p:nvPr>
        </p:nvPicPr>
        <p:blipFill rotWithShape="1">
          <a:blip r:embed="rId3">
            <a:extLst>
              <a:ext uri="{28A0092B-C50C-407E-A947-70E740481C1C}">
                <a14:useLocalDpi xmlns:a14="http://schemas.microsoft.com/office/drawing/2010/main" val="0"/>
              </a:ext>
            </a:extLst>
          </a:blip>
          <a:srcRect t="19813" b="19813"/>
          <a:stretch/>
        </p:blipFill>
        <p:spPr bwMode="auto">
          <a:xfrm>
            <a:off x="0" y="2993571"/>
            <a:ext cx="12191980" cy="3864429"/>
          </a:xfrm>
          <a:prstGeom prst="rect">
            <a:avLst/>
          </a:prstGeom>
          <a:noFill/>
          <a:extLst>
            <a:ext uri="{909E8E84-426E-40DD-AFC4-6F175D3DCCD1}">
              <a14:hiddenFill xmlns:a14="http://schemas.microsoft.com/office/drawing/2010/main">
                <a:solidFill>
                  <a:srgbClr val="FFFFFF"/>
                </a:solidFill>
              </a14:hiddenFill>
            </a:ext>
          </a:extLst>
        </p:spPr>
      </p:pic>
      <p:sp>
        <p:nvSpPr>
          <p:cNvPr id="71" name="Slide Number Placeholder 4">
            <a:extLst>
              <a:ext uri="{FF2B5EF4-FFF2-40B4-BE49-F238E27FC236}">
                <a16:creationId xmlns:a16="http://schemas.microsoft.com/office/drawing/2014/main" id="{2C909BA7-1AAC-4EC2-BC82-768E6E72569D}"/>
              </a:ext>
            </a:extLst>
          </p:cNvPr>
          <p:cNvSpPr>
            <a:spLocks noGrp="1"/>
          </p:cNvSpPr>
          <p:nvPr>
            <p:ph type="sldNum" sz="quarter" idx="12"/>
          </p:nvPr>
        </p:nvSpPr>
        <p:spPr>
          <a:xfrm>
            <a:off x="0" y="6356350"/>
            <a:ext cx="3497062" cy="501650"/>
          </a:xfrm>
        </p:spPr>
        <p:txBody>
          <a:bodyPr anchor="ctr">
            <a:normAutofit/>
          </a:bodyPr>
          <a:lstStyle/>
          <a:p>
            <a:pPr rtl="0">
              <a:spcAft>
                <a:spcPts val="600"/>
              </a:spcAft>
            </a:pPr>
            <a:fld id="{7A9E80BB-C0DF-4F1B-8821-E3FD53412EFF}" type="slidenum">
              <a:rPr lang="pt-BR" noProof="0" smtClean="0"/>
              <a:pPr rtl="0">
                <a:spcAft>
                  <a:spcPts val="600"/>
                </a:spcAft>
              </a:pPr>
              <a:t>1</a:t>
            </a:fld>
            <a:endParaRPr lang="pt-BR" noProof="0"/>
          </a:p>
        </p:txBody>
      </p:sp>
    </p:spTree>
    <p:extLst>
      <p:ext uri="{BB962C8B-B14F-4D97-AF65-F5344CB8AC3E}">
        <p14:creationId xmlns:p14="http://schemas.microsoft.com/office/powerpoint/2010/main" val="17139409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41A2C7-39FD-4456-AF4D-A9AF0575CC8C}"/>
              </a:ext>
            </a:extLst>
          </p:cNvPr>
          <p:cNvSpPr>
            <a:spLocks noGrp="1"/>
          </p:cNvSpPr>
          <p:nvPr>
            <p:ph type="title"/>
          </p:nvPr>
        </p:nvSpPr>
        <p:spPr>
          <a:xfrm>
            <a:off x="741702" y="604606"/>
            <a:ext cx="10501441" cy="1034385"/>
          </a:xfrm>
        </p:spPr>
        <p:txBody>
          <a:bodyPr/>
          <a:lstStyle/>
          <a:p>
            <a:pPr algn="ctr"/>
            <a:r>
              <a:rPr lang="pt-BR" sz="2800" b="1" dirty="0">
                <a:latin typeface="Times New Roman" panose="02020603050405020304" pitchFamily="18" charset="0"/>
                <a:cs typeface="Times New Roman" panose="02020603050405020304" pitchFamily="18" charset="0"/>
              </a:rPr>
              <a:t>NOVA</a:t>
            </a:r>
            <a:r>
              <a:rPr lang="pt-BR" sz="2800" b="1" dirty="0">
                <a:latin typeface="Arial" panose="020B0604020202020204" pitchFamily="34" charset="0"/>
                <a:cs typeface="Arial" panose="020B0604020202020204" pitchFamily="34" charset="0"/>
              </a:rPr>
              <a:t> LEI DE LICITAÇÕES – 14.133/21</a:t>
            </a:r>
            <a:br>
              <a:rPr lang="pt-BR" sz="2800" b="1" dirty="0">
                <a:latin typeface="Arial" panose="020B0604020202020204" pitchFamily="34" charset="0"/>
                <a:cs typeface="Arial" panose="020B0604020202020204" pitchFamily="34" charset="0"/>
              </a:rPr>
            </a:br>
            <a:r>
              <a:rPr lang="pt-BR" sz="2800" b="1" dirty="0">
                <a:latin typeface="Arial" panose="020B0604020202020204" pitchFamily="34" charset="0"/>
                <a:cs typeface="Arial" panose="020B0604020202020204" pitchFamily="34" charset="0"/>
              </a:rPr>
              <a:t>Desconsideração da Personalidade Jurídica  Artigo 160</a:t>
            </a:r>
            <a:endParaRPr lang="pt-BR" sz="2800" dirty="0"/>
          </a:p>
        </p:txBody>
      </p:sp>
      <p:sp>
        <p:nvSpPr>
          <p:cNvPr id="8" name="CaixaDeTexto 7">
            <a:extLst>
              <a:ext uri="{FF2B5EF4-FFF2-40B4-BE49-F238E27FC236}">
                <a16:creationId xmlns:a16="http://schemas.microsoft.com/office/drawing/2014/main" id="{626DAD91-7CC9-41AE-A34B-F0A3121A6510}"/>
              </a:ext>
            </a:extLst>
          </p:cNvPr>
          <p:cNvSpPr txBox="1"/>
          <p:nvPr/>
        </p:nvSpPr>
        <p:spPr>
          <a:xfrm>
            <a:off x="741703" y="2339524"/>
            <a:ext cx="10501440" cy="3547125"/>
          </a:xfrm>
          <a:prstGeom prst="rect">
            <a:avLst/>
          </a:prstGeom>
          <a:noFill/>
        </p:spPr>
        <p:txBody>
          <a:bodyPr wrap="square">
            <a:spAutoFit/>
          </a:bodyPr>
          <a:lstStyle/>
          <a:p>
            <a:pPr algn="just">
              <a:spcBef>
                <a:spcPts val="1125"/>
              </a:spcBef>
              <a:spcAft>
                <a:spcPts val="1125"/>
              </a:spcAft>
            </a:pPr>
            <a:r>
              <a:rPr lang="pt-BR" sz="1800" b="1" dirty="0">
                <a:solidFill>
                  <a:srgbClr val="000000"/>
                </a:solidFill>
                <a:effectLst/>
                <a:latin typeface="Times New Roman" panose="02020603050405020304" pitchFamily="18" charset="0"/>
                <a:ea typeface="Times New Roman" panose="02020603050405020304" pitchFamily="18" charset="0"/>
              </a:rPr>
              <a:t>CAPÍTULO I - DAS INFRAÇÕES E SANÇÕES ADMINISTRATIVAS</a:t>
            </a:r>
          </a:p>
          <a:p>
            <a:pPr algn="just">
              <a:spcBef>
                <a:spcPts val="1125"/>
              </a:spcBef>
              <a:spcAft>
                <a:spcPts val="1125"/>
              </a:spcAft>
            </a:pPr>
            <a:endParaRPr lang="pt-BR" sz="1400" b="1" dirty="0">
              <a:effectLst/>
              <a:latin typeface="Times New Roman" panose="02020603050405020304" pitchFamily="18" charset="0"/>
              <a:ea typeface="Times New Roman" panose="02020603050405020304" pitchFamily="18" charset="0"/>
            </a:endParaRPr>
          </a:p>
          <a:p>
            <a:pPr marL="285750" indent="-285750" algn="just" fontAlgn="base">
              <a:lnSpc>
                <a:spcPts val="1800"/>
              </a:lnSpc>
              <a:buFont typeface="Arial" panose="020B0604020202020204" pitchFamily="34" charset="0"/>
              <a:buChar char="•"/>
            </a:pPr>
            <a:r>
              <a:rPr lang="pt-BR" sz="1800" dirty="0">
                <a:effectLst/>
                <a:latin typeface="Times New Roman" panose="02020603050405020304" pitchFamily="18" charset="0"/>
                <a:ea typeface="Times New Roman" panose="02020603050405020304" pitchFamily="18" charset="0"/>
              </a:rPr>
              <a:t>Art. 155 – </a:t>
            </a:r>
            <a:r>
              <a:rPr lang="pt-BR" sz="1800" b="1" u="sng" dirty="0">
                <a:effectLst/>
                <a:latin typeface="Times New Roman" panose="02020603050405020304" pitchFamily="18" charset="0"/>
                <a:ea typeface="Times New Roman" panose="02020603050405020304" pitchFamily="18" charset="0"/>
              </a:rPr>
              <a:t>elencou as possíveis infrações administrativas </a:t>
            </a:r>
            <a:r>
              <a:rPr lang="pt-BR" sz="1800" dirty="0">
                <a:effectLst/>
                <a:latin typeface="Times New Roman" panose="02020603050405020304" pitchFamily="18" charset="0"/>
                <a:ea typeface="Times New Roman" panose="02020603050405020304" pitchFamily="18" charset="0"/>
              </a:rPr>
              <a:t>que o licitante ou contratado será responsabilizado.</a:t>
            </a:r>
          </a:p>
          <a:p>
            <a:pPr marL="285750" indent="-285750" algn="just" fontAlgn="base">
              <a:lnSpc>
                <a:spcPts val="1800"/>
              </a:lnSpc>
              <a:buFont typeface="Arial" panose="020B0604020202020204" pitchFamily="34" charset="0"/>
              <a:buChar char="•"/>
            </a:pPr>
            <a:endParaRPr lang="pt-BR" sz="1400" dirty="0">
              <a:effectLst/>
              <a:latin typeface="Times New Roman" panose="02020603050405020304" pitchFamily="18" charset="0"/>
              <a:ea typeface="Times New Roman" panose="02020603050405020304" pitchFamily="18" charset="0"/>
            </a:endParaRPr>
          </a:p>
          <a:p>
            <a:pPr marL="285750" indent="-285750" algn="just" fontAlgn="base">
              <a:lnSpc>
                <a:spcPts val="1800"/>
              </a:lnSpc>
              <a:buFont typeface="Arial" panose="020B0604020202020204" pitchFamily="34" charset="0"/>
              <a:buChar char="•"/>
            </a:pPr>
            <a:r>
              <a:rPr lang="pt-BR" sz="1800" dirty="0">
                <a:effectLst/>
                <a:latin typeface="Times New Roman" panose="02020603050405020304" pitchFamily="18" charset="0"/>
                <a:ea typeface="Times New Roman" panose="02020603050405020304" pitchFamily="18" charset="0"/>
              </a:rPr>
              <a:t>Art. 156 – </a:t>
            </a:r>
            <a:r>
              <a:rPr lang="pt-BR" sz="1800" b="1" u="sng" dirty="0">
                <a:effectLst/>
                <a:latin typeface="Times New Roman" panose="02020603050405020304" pitchFamily="18" charset="0"/>
                <a:ea typeface="Times New Roman" panose="02020603050405020304" pitchFamily="18" charset="0"/>
              </a:rPr>
              <a:t>elencou as sanções que podem ser aplicadas </a:t>
            </a:r>
            <a:r>
              <a:rPr lang="pt-BR" sz="1800" dirty="0">
                <a:effectLst/>
                <a:latin typeface="Times New Roman" panose="02020603050405020304" pitchFamily="18" charset="0"/>
                <a:ea typeface="Times New Roman" panose="02020603050405020304" pitchFamily="18" charset="0"/>
              </a:rPr>
              <a:t>(advertência, multa, impedimento de licitar ou contratar e declaração de inidoneidade para licitar ou contratar), o tempo de sua aplicação e os critérios </a:t>
            </a:r>
          </a:p>
          <a:p>
            <a:pPr marL="285750" indent="-285750" algn="just" fontAlgn="base">
              <a:lnSpc>
                <a:spcPts val="1800"/>
              </a:lnSpc>
              <a:buFont typeface="Arial" panose="020B0604020202020204" pitchFamily="34" charset="0"/>
              <a:buChar char="•"/>
            </a:pPr>
            <a:endParaRPr lang="pt-BR" sz="1400" dirty="0">
              <a:effectLst/>
              <a:latin typeface="Times New Roman" panose="02020603050405020304" pitchFamily="18" charset="0"/>
              <a:ea typeface="Times New Roman" panose="02020603050405020304" pitchFamily="18" charset="0"/>
            </a:endParaRPr>
          </a:p>
          <a:p>
            <a:pPr marL="285750" indent="-285750" algn="just" fontAlgn="base">
              <a:lnSpc>
                <a:spcPts val="1800"/>
              </a:lnSpc>
              <a:buFont typeface="Arial" panose="020B0604020202020204" pitchFamily="34" charset="0"/>
              <a:buChar char="•"/>
            </a:pPr>
            <a:r>
              <a:rPr lang="pt-BR" sz="1800" dirty="0">
                <a:effectLst/>
                <a:latin typeface="Times New Roman" panose="02020603050405020304" pitchFamily="18" charset="0"/>
                <a:ea typeface="Times New Roman" panose="02020603050405020304" pitchFamily="18" charset="0"/>
              </a:rPr>
              <a:t>Art.158 – </a:t>
            </a:r>
            <a:r>
              <a:rPr lang="pt-BR" sz="1800" b="1" u="sng" dirty="0">
                <a:effectLst/>
                <a:latin typeface="Times New Roman" panose="02020603050405020304" pitchFamily="18" charset="0"/>
                <a:ea typeface="Times New Roman" panose="02020603050405020304" pitchFamily="18" charset="0"/>
              </a:rPr>
              <a:t>dispõe sobre o procedimento para aplicar as sanções </a:t>
            </a:r>
            <a:r>
              <a:rPr lang="pt-BR" sz="1800" dirty="0">
                <a:effectLst/>
                <a:latin typeface="Times New Roman" panose="02020603050405020304" pitchFamily="18" charset="0"/>
                <a:ea typeface="Times New Roman" panose="02020603050405020304" pitchFamily="18" charset="0"/>
              </a:rPr>
              <a:t>de impedimento de licitar ou contratar e de declaração de inidoneidade.</a:t>
            </a:r>
          </a:p>
          <a:p>
            <a:pPr marL="285750" indent="-285750" algn="just" fontAlgn="base">
              <a:lnSpc>
                <a:spcPts val="1800"/>
              </a:lnSpc>
              <a:buFont typeface="Arial" panose="020B0604020202020204" pitchFamily="34" charset="0"/>
              <a:buChar char="•"/>
            </a:pPr>
            <a:endParaRPr lang="pt-BR" sz="1400" dirty="0">
              <a:effectLst/>
              <a:latin typeface="Times New Roman" panose="02020603050405020304" pitchFamily="18" charset="0"/>
              <a:ea typeface="Times New Roman" panose="02020603050405020304" pitchFamily="18" charset="0"/>
            </a:endParaRPr>
          </a:p>
          <a:p>
            <a:pPr marL="285750" indent="-285750" algn="just" fontAlgn="base">
              <a:lnSpc>
                <a:spcPts val="1800"/>
              </a:lnSpc>
              <a:buFont typeface="Arial" panose="020B0604020202020204" pitchFamily="34" charset="0"/>
              <a:buChar char="•"/>
            </a:pPr>
            <a:r>
              <a:rPr lang="pt-BR" sz="1800" b="1" dirty="0">
                <a:effectLst/>
                <a:latin typeface="Times New Roman" panose="02020603050405020304" pitchFamily="18" charset="0"/>
                <a:ea typeface="Times New Roman" panose="02020603050405020304" pitchFamily="18" charset="0"/>
              </a:rPr>
              <a:t>Art. 160 – previu a possibilidade de extensão dos efeitos dessas sanções a terceiros, mediante a aplicação da teoria da desconsideração da personalidade jurídica.</a:t>
            </a:r>
            <a:endParaRPr lang="pt-BR"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49955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41A2C7-39FD-4456-AF4D-A9AF0575CC8C}"/>
              </a:ext>
            </a:extLst>
          </p:cNvPr>
          <p:cNvSpPr>
            <a:spLocks noGrp="1"/>
          </p:cNvSpPr>
          <p:nvPr>
            <p:ph type="title"/>
          </p:nvPr>
        </p:nvSpPr>
        <p:spPr>
          <a:xfrm>
            <a:off x="741702" y="604606"/>
            <a:ext cx="10501441" cy="1034385"/>
          </a:xfrm>
        </p:spPr>
        <p:txBody>
          <a:bodyPr/>
          <a:lstStyle/>
          <a:p>
            <a:pPr algn="ctr"/>
            <a:r>
              <a:rPr lang="pt-BR" sz="2800" b="1" dirty="0">
                <a:latin typeface="Times New Roman" panose="02020603050405020304" pitchFamily="18" charset="0"/>
                <a:cs typeface="Times New Roman" panose="02020603050405020304" pitchFamily="18" charset="0"/>
              </a:rPr>
              <a:t>NOVA</a:t>
            </a:r>
            <a:r>
              <a:rPr lang="pt-BR" sz="2800" b="1" dirty="0">
                <a:latin typeface="Arial" panose="020B0604020202020204" pitchFamily="34" charset="0"/>
                <a:cs typeface="Arial" panose="020B0604020202020204" pitchFamily="34" charset="0"/>
              </a:rPr>
              <a:t> LEI DE LICITAÇÕES – 14.133/21</a:t>
            </a:r>
            <a:br>
              <a:rPr lang="pt-BR" sz="2800" b="1" dirty="0">
                <a:latin typeface="Arial" panose="020B0604020202020204" pitchFamily="34" charset="0"/>
                <a:cs typeface="Arial" panose="020B0604020202020204" pitchFamily="34" charset="0"/>
              </a:rPr>
            </a:br>
            <a:r>
              <a:rPr lang="pt-BR" sz="2800" b="1" dirty="0">
                <a:latin typeface="Arial" panose="020B0604020202020204" pitchFamily="34" charset="0"/>
                <a:cs typeface="Arial" panose="020B0604020202020204" pitchFamily="34" charset="0"/>
              </a:rPr>
              <a:t>Desconsideração da Personalidade Jurídica  Artigo 160</a:t>
            </a:r>
            <a:endParaRPr lang="pt-BR" sz="2800" dirty="0"/>
          </a:p>
        </p:txBody>
      </p:sp>
      <p:sp>
        <p:nvSpPr>
          <p:cNvPr id="8" name="CaixaDeTexto 7">
            <a:extLst>
              <a:ext uri="{FF2B5EF4-FFF2-40B4-BE49-F238E27FC236}">
                <a16:creationId xmlns:a16="http://schemas.microsoft.com/office/drawing/2014/main" id="{3434C758-F3A5-4292-B75A-ADC53DE9F0E6}"/>
              </a:ext>
            </a:extLst>
          </p:cNvPr>
          <p:cNvSpPr txBox="1"/>
          <p:nvPr/>
        </p:nvSpPr>
        <p:spPr>
          <a:xfrm>
            <a:off x="741701" y="2235339"/>
            <a:ext cx="10501441" cy="5390450"/>
          </a:xfrm>
          <a:prstGeom prst="rect">
            <a:avLst/>
          </a:prstGeom>
          <a:noFill/>
        </p:spPr>
        <p:txBody>
          <a:bodyPr wrap="square">
            <a:spAutoFit/>
          </a:bodyPr>
          <a:lstStyle/>
          <a:p>
            <a:pPr algn="just" fontAlgn="base">
              <a:lnSpc>
                <a:spcPts val="1800"/>
              </a:lnSpc>
              <a:spcAft>
                <a:spcPts val="1125"/>
              </a:spcAft>
            </a:pPr>
            <a:r>
              <a:rPr lang="pt-BR" sz="1800" b="1" dirty="0">
                <a:solidFill>
                  <a:srgbClr val="202124"/>
                </a:solidFill>
                <a:effectLst/>
                <a:latin typeface="Times New Roman" panose="02020603050405020304" pitchFamily="18" charset="0"/>
                <a:ea typeface="Times New Roman" panose="02020603050405020304" pitchFamily="18" charset="0"/>
              </a:rPr>
              <a:t>Inovação da NLL </a:t>
            </a:r>
            <a:endParaRPr lang="pt-BR" sz="1400" b="1" dirty="0">
              <a:solidFill>
                <a:srgbClr val="202124"/>
              </a:solidFill>
              <a:latin typeface="Times New Roman" panose="02020603050405020304" pitchFamily="18" charset="0"/>
              <a:ea typeface="Times New Roman" panose="02020603050405020304" pitchFamily="18" charset="0"/>
            </a:endParaRPr>
          </a:p>
          <a:p>
            <a:pPr algn="just">
              <a:spcAft>
                <a:spcPts val="800"/>
              </a:spcAft>
            </a:pPr>
            <a:r>
              <a:rPr lang="pt-BR" sz="1800" dirty="0">
                <a:solidFill>
                  <a:srgbClr val="1A1A1A"/>
                </a:solidFill>
                <a:effectLst/>
                <a:latin typeface="Times New Roman" panose="02020603050405020304" pitchFamily="18" charset="0"/>
                <a:ea typeface="Times New Roman" panose="02020603050405020304" pitchFamily="18" charset="0"/>
                <a:cs typeface="Times New Roman" panose="02020603050405020304" pitchFamily="18" charset="0"/>
              </a:rPr>
              <a:t>A primeira parte do dispositivo </a:t>
            </a:r>
            <a:r>
              <a:rPr lang="pt-BR" sz="1800" dirty="0">
                <a:solidFill>
                  <a:srgbClr val="202124"/>
                </a:solidFill>
                <a:effectLst/>
                <a:latin typeface="Times New Roman" panose="02020603050405020304" pitchFamily="18" charset="0"/>
                <a:ea typeface="Calibri" panose="020F0502020204030204" pitchFamily="34" charset="0"/>
                <a:cs typeface="Times New Roman" panose="02020603050405020304" pitchFamily="18" charset="0"/>
              </a:rPr>
              <a:t>estabelece os pressupostos elementares indispensáveis à aplicação da teoria da desconsideração da personalidade</a:t>
            </a:r>
            <a:r>
              <a:rPr lang="pt-BR" sz="1800" dirty="0">
                <a:solidFill>
                  <a:srgbClr val="1A1A1A"/>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pt-BR" sz="1800" b="1" i="1" u="sng" dirty="0">
                <a:solidFill>
                  <a:srgbClr val="1A1A1A"/>
                </a:solidFill>
                <a:latin typeface="Times New Roman" panose="02020603050405020304" pitchFamily="18" charset="0"/>
                <a:ea typeface="Times New Roman" panose="02020603050405020304" pitchFamily="18" charset="0"/>
                <a:cs typeface="Times New Roman" panose="02020603050405020304" pitchFamily="18" charset="0"/>
              </a:rPr>
              <a:t>abuso do direito</a:t>
            </a:r>
            <a:r>
              <a:rPr lang="pt-BR" sz="1800" b="1" u="sng" dirty="0">
                <a:solidFill>
                  <a:srgbClr val="1A1A1A"/>
                </a:solidFill>
                <a:latin typeface="Times New Roman" panose="02020603050405020304" pitchFamily="18" charset="0"/>
                <a:ea typeface="Times New Roman" panose="02020603050405020304" pitchFamily="18" charset="0"/>
                <a:cs typeface="Times New Roman" panose="02020603050405020304" pitchFamily="18" charset="0"/>
              </a:rPr>
              <a:t> </a:t>
            </a:r>
            <a:r>
              <a:rPr lang="pt-BR" sz="1800" dirty="0">
                <a:solidFill>
                  <a:srgbClr val="1A1A1A"/>
                </a:solidFill>
                <a:effectLst/>
                <a:latin typeface="Times New Roman" panose="02020603050405020304" pitchFamily="18" charset="0"/>
                <a:ea typeface="Times New Roman" panose="02020603050405020304" pitchFamily="18" charset="0"/>
                <a:cs typeface="Times New Roman" panose="02020603050405020304" pitchFamily="18" charset="0"/>
              </a:rPr>
              <a:t>(elemento subjetivo) para:</a:t>
            </a:r>
            <a:endParaRPr lang="pt-BR" sz="12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pt-BR" sz="1800" b="1" u="sng" dirty="0">
                <a:solidFill>
                  <a:srgbClr val="1A1A1A"/>
                </a:solidFill>
                <a:effectLst/>
                <a:latin typeface="Times New Roman" panose="02020603050405020304" pitchFamily="18" charset="0"/>
                <a:ea typeface="Times New Roman" panose="02020603050405020304" pitchFamily="18" charset="0"/>
                <a:cs typeface="Times New Roman" panose="02020603050405020304" pitchFamily="18" charset="0"/>
              </a:rPr>
              <a:t>facilitar, encobrir ou dissimular a prática dos atos ilícitos previstos nesta lei</a:t>
            </a:r>
            <a:r>
              <a:rPr lang="pt-BR" sz="1800" dirty="0">
                <a:solidFill>
                  <a:srgbClr val="1A1A1A"/>
                </a:solidFill>
                <a:effectLst/>
                <a:latin typeface="Times New Roman" panose="02020603050405020304" pitchFamily="18" charset="0"/>
                <a:ea typeface="Times New Roman" panose="02020603050405020304" pitchFamily="18" charset="0"/>
                <a:cs typeface="Times New Roman" panose="02020603050405020304" pitchFamily="18" charset="0"/>
              </a:rPr>
              <a:t>; ou </a:t>
            </a:r>
            <a:endParaRPr lang="pt-BR" dirty="0">
              <a:solidFill>
                <a:srgbClr val="1A1A1A"/>
              </a:solidFill>
              <a:latin typeface="Times New Roman" panose="02020603050405020304" pitchFamily="18"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pt-BR" sz="1800" dirty="0">
                <a:solidFill>
                  <a:srgbClr val="1A1A1A"/>
                </a:solidFill>
                <a:effectLst/>
                <a:latin typeface="Times New Roman" panose="02020603050405020304" pitchFamily="18" charset="0"/>
                <a:ea typeface="Times New Roman" panose="02020603050405020304" pitchFamily="18" charset="0"/>
                <a:cs typeface="Times New Roman" panose="02020603050405020304" pitchFamily="18" charset="0"/>
              </a:rPr>
              <a:t>provocar confusão patrimonial.</a:t>
            </a:r>
          </a:p>
          <a:p>
            <a:pPr algn="just">
              <a:lnSpc>
                <a:spcPct val="107000"/>
              </a:lnSpc>
              <a:spcAft>
                <a:spcPts val="800"/>
              </a:spcAft>
            </a:pPr>
            <a:r>
              <a:rPr lang="pt-BR" sz="1800" dirty="0">
                <a:solidFill>
                  <a:srgbClr val="1A1A1A"/>
                </a:solidFill>
                <a:effectLst/>
                <a:latin typeface="Times New Roman" panose="02020603050405020304" pitchFamily="18" charset="0"/>
                <a:ea typeface="Times New Roman" panose="02020603050405020304" pitchFamily="18" charset="0"/>
                <a:cs typeface="Times New Roman" panose="02020603050405020304" pitchFamily="18" charset="0"/>
              </a:rPr>
              <a:t>Reprodução idêntica do quanto disposto no artigo 14 da Lei Anticorrupção.</a:t>
            </a:r>
          </a:p>
          <a:p>
            <a:pPr algn="just">
              <a:lnSpc>
                <a:spcPct val="107000"/>
              </a:lnSpc>
              <a:spcAft>
                <a:spcPts val="800"/>
              </a:spcAft>
            </a:pPr>
            <a:r>
              <a:rPr lang="pt-B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“Art. 14. A personalidade jurídica poderá ser desconsiderada sempre que utilizada com </a:t>
            </a:r>
            <a:r>
              <a:rPr lang="pt-BR"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abuso do direito para facilitar, encobrir ou dissimular a prática dos atos ilícitos previstos nesta Lei ou para provocar confusão patrimonial</a:t>
            </a:r>
            <a:r>
              <a:rPr lang="pt-B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sendo estendidos todos os efeitos das sanções aplicadas à pessoa jurídica aos seus administradores e sócios com poderes de administração, observados o contraditório e a ampla defesa.”</a:t>
            </a:r>
            <a:endParaRPr lang="pt-BR"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endParaRPr lang="pt-BR" dirty="0">
              <a:solidFill>
                <a:srgbClr val="1A1A1A"/>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800"/>
              </a:spcAft>
            </a:pPr>
            <a:endParaRPr lang="pt-BR" sz="1800" dirty="0">
              <a:solidFill>
                <a:srgbClr val="1A1A1A"/>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800"/>
              </a:spcAft>
            </a:pPr>
            <a:endParaRPr lang="pt-BR" sz="1800" dirty="0">
              <a:solidFill>
                <a:srgbClr val="1A1A1A"/>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800"/>
              </a:spcAft>
            </a:pPr>
            <a:endParaRPr lang="pt-BR"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468466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41A2C7-39FD-4456-AF4D-A9AF0575CC8C}"/>
              </a:ext>
            </a:extLst>
          </p:cNvPr>
          <p:cNvSpPr>
            <a:spLocks noGrp="1"/>
          </p:cNvSpPr>
          <p:nvPr>
            <p:ph type="title"/>
          </p:nvPr>
        </p:nvSpPr>
        <p:spPr>
          <a:xfrm>
            <a:off x="741702" y="604606"/>
            <a:ext cx="10501441" cy="1034385"/>
          </a:xfrm>
        </p:spPr>
        <p:txBody>
          <a:bodyPr/>
          <a:lstStyle/>
          <a:p>
            <a:pPr algn="ctr"/>
            <a:r>
              <a:rPr lang="pt-BR" sz="2800" b="1" dirty="0">
                <a:latin typeface="Times New Roman" panose="02020603050405020304" pitchFamily="18" charset="0"/>
                <a:cs typeface="Times New Roman" panose="02020603050405020304" pitchFamily="18" charset="0"/>
              </a:rPr>
              <a:t>NOVA</a:t>
            </a:r>
            <a:r>
              <a:rPr lang="pt-BR" sz="2800" b="1" dirty="0">
                <a:latin typeface="Arial" panose="020B0604020202020204" pitchFamily="34" charset="0"/>
                <a:cs typeface="Arial" panose="020B0604020202020204" pitchFamily="34" charset="0"/>
              </a:rPr>
              <a:t> LEI DE LICITAÇÕES – 14.133/21</a:t>
            </a:r>
            <a:br>
              <a:rPr lang="pt-BR" sz="2800" b="1" dirty="0">
                <a:latin typeface="Arial" panose="020B0604020202020204" pitchFamily="34" charset="0"/>
                <a:cs typeface="Arial" panose="020B0604020202020204" pitchFamily="34" charset="0"/>
              </a:rPr>
            </a:br>
            <a:r>
              <a:rPr lang="pt-BR" sz="2800" b="1" dirty="0">
                <a:latin typeface="Arial" panose="020B0604020202020204" pitchFamily="34" charset="0"/>
                <a:cs typeface="Arial" panose="020B0604020202020204" pitchFamily="34" charset="0"/>
              </a:rPr>
              <a:t>Desconsideração da Personalidade Jurídica  Artigo 160</a:t>
            </a:r>
            <a:endParaRPr lang="pt-BR" sz="2800" dirty="0"/>
          </a:p>
        </p:txBody>
      </p:sp>
      <p:sp>
        <p:nvSpPr>
          <p:cNvPr id="6" name="CaixaDeTexto 5">
            <a:extLst>
              <a:ext uri="{FF2B5EF4-FFF2-40B4-BE49-F238E27FC236}">
                <a16:creationId xmlns:a16="http://schemas.microsoft.com/office/drawing/2014/main" id="{12CF2FF6-8C55-4062-AB84-C2C0DE3B06C8}"/>
              </a:ext>
            </a:extLst>
          </p:cNvPr>
          <p:cNvSpPr txBox="1"/>
          <p:nvPr/>
        </p:nvSpPr>
        <p:spPr>
          <a:xfrm>
            <a:off x="556591" y="2035532"/>
            <a:ext cx="10501441" cy="4403770"/>
          </a:xfrm>
          <a:prstGeom prst="rect">
            <a:avLst/>
          </a:prstGeom>
          <a:noFill/>
        </p:spPr>
        <p:txBody>
          <a:bodyPr wrap="square">
            <a:spAutoFit/>
          </a:bodyPr>
          <a:lstStyle/>
          <a:p>
            <a:pPr algn="just" fontAlgn="base">
              <a:spcAft>
                <a:spcPts val="1125"/>
              </a:spcAft>
            </a:pPr>
            <a:r>
              <a:rPr lang="pt-BR" sz="1800" dirty="0">
                <a:solidFill>
                  <a:srgbClr val="1A1A1A"/>
                </a:solidFill>
                <a:effectLst/>
                <a:latin typeface="Times New Roman" panose="02020603050405020304" pitchFamily="18" charset="0"/>
                <a:ea typeface="Times New Roman" panose="02020603050405020304" pitchFamily="18" charset="0"/>
              </a:rPr>
              <a:t>A segunda parte dispõe sobre </a:t>
            </a:r>
            <a:r>
              <a:rPr lang="pt-BR" sz="1800" dirty="0">
                <a:solidFill>
                  <a:srgbClr val="202124"/>
                </a:solidFill>
                <a:effectLst/>
                <a:latin typeface="Times New Roman" panose="02020603050405020304" pitchFamily="18" charset="0"/>
                <a:ea typeface="Times New Roman" panose="02020603050405020304" pitchFamily="18" charset="0"/>
              </a:rPr>
              <a:t>as </a:t>
            </a:r>
            <a:r>
              <a:rPr lang="pt-BR" sz="1800" b="1" u="sng" dirty="0">
                <a:solidFill>
                  <a:srgbClr val="202124"/>
                </a:solidFill>
                <a:effectLst/>
                <a:latin typeface="Times New Roman" panose="02020603050405020304" pitchFamily="18" charset="0"/>
                <a:ea typeface="Times New Roman" panose="02020603050405020304" pitchFamily="18" charset="0"/>
              </a:rPr>
              <a:t>pessoas que poderão ser por ela afetadas</a:t>
            </a:r>
            <a:r>
              <a:rPr lang="pt-BR" sz="1800" dirty="0">
                <a:solidFill>
                  <a:srgbClr val="202124"/>
                </a:solidFill>
                <a:effectLst/>
                <a:latin typeface="Times New Roman" panose="02020603050405020304" pitchFamily="18" charset="0"/>
                <a:ea typeface="Times New Roman" panose="02020603050405020304" pitchFamily="18" charset="0"/>
              </a:rPr>
              <a:t>: </a:t>
            </a:r>
            <a:r>
              <a:rPr lang="pt-BR" sz="1800" dirty="0">
                <a:solidFill>
                  <a:srgbClr val="1A1A1A"/>
                </a:solidFill>
                <a:effectLst/>
                <a:latin typeface="Times New Roman" panose="02020603050405020304" pitchFamily="18" charset="0"/>
                <a:ea typeface="Times New Roman" panose="02020603050405020304" pitchFamily="18" charset="0"/>
              </a:rPr>
              <a:t>"(...) seus administradores e sócios com poderes de administração, a pessoa jurídica sucessora ou a empresa do mesmo ramo com relação de coligação ou controle, de fato ou de direito, com o sancionado (...)”</a:t>
            </a:r>
          </a:p>
          <a:p>
            <a:pPr algn="just" fontAlgn="base">
              <a:spcAft>
                <a:spcPts val="1125"/>
              </a:spcAft>
            </a:pPr>
            <a:endParaRPr lang="pt-BR" sz="1800" dirty="0">
              <a:solidFill>
                <a:srgbClr val="1A1A1A"/>
              </a:solidFill>
              <a:effectLst/>
              <a:latin typeface="Times New Roman" panose="02020603050405020304" pitchFamily="18" charset="0"/>
              <a:ea typeface="Times New Roman" panose="02020603050405020304" pitchFamily="18" charset="0"/>
            </a:endParaRPr>
          </a:p>
          <a:p>
            <a:pPr algn="just" fontAlgn="base">
              <a:spcAft>
                <a:spcPts val="1125"/>
              </a:spcAft>
            </a:pPr>
            <a:r>
              <a:rPr lang="pt-BR" dirty="0">
                <a:solidFill>
                  <a:srgbClr val="1A1A1A"/>
                </a:solidFill>
                <a:latin typeface="Times New Roman" panose="02020603050405020304" pitchFamily="18" charset="0"/>
                <a:ea typeface="Times New Roman" panose="02020603050405020304" pitchFamily="18" charset="0"/>
              </a:rPr>
              <a:t>Ampliação do </a:t>
            </a:r>
            <a:r>
              <a:rPr lang="pt-BR" sz="1800" dirty="0">
                <a:solidFill>
                  <a:srgbClr val="1A1A1A"/>
                </a:solidFill>
                <a:effectLst/>
                <a:latin typeface="Times New Roman" panose="02020603050405020304" pitchFamily="18" charset="0"/>
                <a:ea typeface="Times New Roman" panose="02020603050405020304" pitchFamily="18" charset="0"/>
              </a:rPr>
              <a:t>rol de pessoas (físicas e jurídicas) que poderão ser afetadas em caso de aplicação da teoria da desconsideração da personalidade jurídica. </a:t>
            </a:r>
          </a:p>
          <a:p>
            <a:pPr algn="just" fontAlgn="base">
              <a:spcAft>
                <a:spcPts val="1125"/>
              </a:spcAft>
            </a:pPr>
            <a:endParaRPr lang="pt-BR" sz="1800" dirty="0">
              <a:solidFill>
                <a:srgbClr val="1A1A1A"/>
              </a:solidFill>
              <a:effectLst/>
              <a:latin typeface="Times New Roman" panose="02020603050405020304" pitchFamily="18" charset="0"/>
              <a:ea typeface="Times New Roman" panose="02020603050405020304" pitchFamily="18" charset="0"/>
            </a:endParaRPr>
          </a:p>
          <a:p>
            <a:pPr algn="just" fontAlgn="base">
              <a:spcAft>
                <a:spcPts val="1125"/>
              </a:spcAft>
            </a:pPr>
            <a:r>
              <a:rPr lang="pt-BR" dirty="0">
                <a:solidFill>
                  <a:srgbClr val="1A1A1A"/>
                </a:solidFill>
                <a:latin typeface="Times New Roman" panose="02020603050405020304" pitchFamily="18" charset="0"/>
                <a:ea typeface="Times New Roman" panose="02020603050405020304" pitchFamily="18" charset="0"/>
              </a:rPr>
              <a:t>E, a última parte </a:t>
            </a:r>
            <a:r>
              <a:rPr lang="pt-BR" b="1" u="sng" dirty="0">
                <a:solidFill>
                  <a:srgbClr val="1A1A1A"/>
                </a:solidFill>
                <a:latin typeface="Times New Roman" panose="02020603050405020304" pitchFamily="18" charset="0"/>
                <a:ea typeface="Times New Roman" panose="02020603050405020304" pitchFamily="18" charset="0"/>
              </a:rPr>
              <a:t>assegura</a:t>
            </a:r>
            <a:r>
              <a:rPr lang="pt-BR" dirty="0">
                <a:solidFill>
                  <a:srgbClr val="1A1A1A"/>
                </a:solidFill>
                <a:latin typeface="Times New Roman" panose="02020603050405020304" pitchFamily="18" charset="0"/>
                <a:ea typeface="Times New Roman" panose="02020603050405020304" pitchFamily="18" charset="0"/>
              </a:rPr>
              <a:t> “(...) </a:t>
            </a:r>
            <a:r>
              <a:rPr lang="pt-B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em todos os casos, </a:t>
            </a:r>
            <a:r>
              <a:rPr lang="pt-BR"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 contraditório, a ampla defesa </a:t>
            </a:r>
            <a:r>
              <a:rPr lang="pt-B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 a </a:t>
            </a:r>
            <a:r>
              <a:rPr lang="pt-BR" sz="1800" b="1" u="sng"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obrigatoriedade de análise jurídica prévia</a:t>
            </a:r>
            <a:r>
              <a:rPr lang="pt-B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p>
          <a:p>
            <a:pPr algn="just" fontAlgn="base">
              <a:spcAft>
                <a:spcPts val="1125"/>
              </a:spcAft>
            </a:pPr>
            <a:endParaRPr lang="pt-B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fontAlgn="base">
              <a:spcAft>
                <a:spcPts val="1125"/>
              </a:spcAft>
            </a:pPr>
            <a:r>
              <a:rPr lang="pt-BR" sz="1800" dirty="0">
                <a:solidFill>
                  <a:srgbClr val="1A1A1A"/>
                </a:solidFill>
                <a:effectLst/>
                <a:latin typeface="Times New Roman" panose="02020603050405020304" pitchFamily="18" charset="0"/>
                <a:ea typeface="Times New Roman" panose="02020603050405020304" pitchFamily="18" charset="0"/>
              </a:rPr>
              <a:t>Entende-se que “análise jurídica prévia” consistiria em um parecer jurídico do órgão competente.</a:t>
            </a:r>
            <a:endParaRPr lang="pt-BR"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algn="just" fontAlgn="base">
              <a:spcAft>
                <a:spcPts val="1125"/>
              </a:spcAft>
            </a:pPr>
            <a:endParaRPr lang="pt-BR"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371043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41A2C7-39FD-4456-AF4D-A9AF0575CC8C}"/>
              </a:ext>
            </a:extLst>
          </p:cNvPr>
          <p:cNvSpPr>
            <a:spLocks noGrp="1"/>
          </p:cNvSpPr>
          <p:nvPr>
            <p:ph type="title"/>
          </p:nvPr>
        </p:nvSpPr>
        <p:spPr>
          <a:xfrm>
            <a:off x="741702" y="604606"/>
            <a:ext cx="10501441" cy="1034385"/>
          </a:xfrm>
        </p:spPr>
        <p:txBody>
          <a:bodyPr/>
          <a:lstStyle/>
          <a:p>
            <a:pPr algn="ctr"/>
            <a:r>
              <a:rPr lang="pt-BR" sz="2800" b="1" dirty="0">
                <a:latin typeface="Times New Roman" panose="02020603050405020304" pitchFamily="18" charset="0"/>
                <a:cs typeface="Times New Roman" panose="02020603050405020304" pitchFamily="18" charset="0"/>
              </a:rPr>
              <a:t>NOVA</a:t>
            </a:r>
            <a:r>
              <a:rPr lang="pt-BR" sz="2800" b="1" dirty="0">
                <a:latin typeface="Arial" panose="020B0604020202020204" pitchFamily="34" charset="0"/>
                <a:cs typeface="Arial" panose="020B0604020202020204" pitchFamily="34" charset="0"/>
              </a:rPr>
              <a:t> LEI DE LICITAÇÕES – 14.133/21</a:t>
            </a:r>
            <a:br>
              <a:rPr lang="pt-BR" sz="2800" b="1" dirty="0">
                <a:latin typeface="Arial" panose="020B0604020202020204" pitchFamily="34" charset="0"/>
                <a:cs typeface="Arial" panose="020B0604020202020204" pitchFamily="34" charset="0"/>
              </a:rPr>
            </a:br>
            <a:r>
              <a:rPr lang="pt-BR" sz="2800" b="1" dirty="0">
                <a:latin typeface="Arial" panose="020B0604020202020204" pitchFamily="34" charset="0"/>
                <a:cs typeface="Arial" panose="020B0604020202020204" pitchFamily="34" charset="0"/>
              </a:rPr>
              <a:t>Desconsideração da Personalidade Jurídica  Artigo 160</a:t>
            </a:r>
            <a:endParaRPr lang="pt-BR" sz="2800" dirty="0"/>
          </a:p>
        </p:txBody>
      </p:sp>
      <p:sp>
        <p:nvSpPr>
          <p:cNvPr id="4" name="CaixaDeTexto 3">
            <a:extLst>
              <a:ext uri="{FF2B5EF4-FFF2-40B4-BE49-F238E27FC236}">
                <a16:creationId xmlns:a16="http://schemas.microsoft.com/office/drawing/2014/main" id="{B0EBE19F-2830-4C52-ABFB-B0E6D6E45654}"/>
              </a:ext>
            </a:extLst>
          </p:cNvPr>
          <p:cNvSpPr txBox="1"/>
          <p:nvPr/>
        </p:nvSpPr>
        <p:spPr>
          <a:xfrm>
            <a:off x="638334" y="2035534"/>
            <a:ext cx="10501441" cy="4247317"/>
          </a:xfrm>
          <a:prstGeom prst="rect">
            <a:avLst/>
          </a:prstGeom>
          <a:noFill/>
        </p:spPr>
        <p:txBody>
          <a:bodyPr wrap="square">
            <a:spAutoFit/>
          </a:bodyPr>
          <a:lstStyle/>
          <a:p>
            <a:pPr algn="just" fontAlgn="base">
              <a:lnSpc>
                <a:spcPts val="1800"/>
              </a:lnSpc>
            </a:pPr>
            <a:r>
              <a:rPr lang="pt-BR" sz="1800" u="sng" dirty="0">
                <a:effectLst/>
                <a:latin typeface="Times New Roman" panose="02020603050405020304" pitchFamily="18" charset="0"/>
                <a:ea typeface="Times New Roman" panose="02020603050405020304" pitchFamily="18" charset="0"/>
                <a:cs typeface="Times New Roman" panose="02020603050405020304" pitchFamily="18" charset="0"/>
              </a:rPr>
              <a:t>CRITÍCAS RELACIONADAS</a:t>
            </a:r>
          </a:p>
          <a:p>
            <a:pPr marL="400050" indent="-400050" algn="just" fontAlgn="base">
              <a:lnSpc>
                <a:spcPts val="1800"/>
              </a:lnSpc>
              <a:buAutoNum type="romanLcParenR"/>
            </a:pPr>
            <a:endParaRPr lang="pt-BR" dirty="0">
              <a:latin typeface="Times New Roman" panose="02020603050405020304" pitchFamily="18" charset="0"/>
              <a:ea typeface="Times New Roman" panose="02020603050405020304" pitchFamily="18" charset="0"/>
              <a:cs typeface="Times New Roman" panose="02020603050405020304" pitchFamily="18" charset="0"/>
            </a:endParaRPr>
          </a:p>
          <a:p>
            <a:pPr algn="just" fontAlgn="base">
              <a:lnSpc>
                <a:spcPts val="1800"/>
              </a:lnSpc>
            </a:pPr>
            <a:endParaRPr lang="pt-B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00050" indent="-400050" algn="just" fontAlgn="base">
              <a:lnSpc>
                <a:spcPts val="1800"/>
              </a:lnSpc>
              <a:buAutoNum type="romanLcParenR"/>
            </a:pPr>
            <a:r>
              <a:rPr lang="pt-BR" dirty="0">
                <a:effectLst/>
                <a:latin typeface="Times New Roman" panose="02020603050405020304" pitchFamily="18" charset="0"/>
                <a:ea typeface="Times New Roman" panose="02020603050405020304" pitchFamily="18" charset="0"/>
                <a:cs typeface="Times New Roman" panose="02020603050405020304" pitchFamily="18" charset="0"/>
              </a:rPr>
              <a:t>a redação do artigo 160 é extremamente confusa no que tange aos pressupostos para a aplicação da teoria; </a:t>
            </a:r>
          </a:p>
          <a:p>
            <a:pPr marL="400050" indent="-400050" algn="just" fontAlgn="base">
              <a:lnSpc>
                <a:spcPts val="1800"/>
              </a:lnSpc>
              <a:buAutoNum type="romanLcParenR"/>
            </a:pPr>
            <a:endParaRPr lang="pt-BR"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00050" indent="-400050" algn="just" fontAlgn="base">
              <a:lnSpc>
                <a:spcPts val="1800"/>
              </a:lnSpc>
              <a:buAutoNum type="romanLcParenR"/>
            </a:pPr>
            <a:r>
              <a:rPr lang="pt-BR" dirty="0">
                <a:effectLst/>
                <a:latin typeface="Times New Roman" panose="02020603050405020304" pitchFamily="18" charset="0"/>
                <a:ea typeface="Times New Roman" panose="02020603050405020304" pitchFamily="18" charset="0"/>
                <a:cs typeface="Times New Roman" panose="02020603050405020304" pitchFamily="18" charset="0"/>
              </a:rPr>
              <a:t>esse dispositivo legal não esclarece se é cabível, ou não, a desconsideração inversa da personalidade jurídica (essa hipótese diz respeito à responsabilidade da sociedade por dividas pessoais dos sócios), apesar de os incisos VIII e IX do artigo 6º da nova lei evidenciarem que o licitante ou contratante também pode ser uma pessoa física; </a:t>
            </a:r>
          </a:p>
          <a:p>
            <a:pPr marL="400050" indent="-400050" algn="just" fontAlgn="base">
              <a:lnSpc>
                <a:spcPts val="1800"/>
              </a:lnSpc>
              <a:buAutoNum type="romanLcParenR"/>
            </a:pPr>
            <a:endParaRPr lang="pt-BR" dirty="0">
              <a:latin typeface="Times New Roman" panose="02020603050405020304" pitchFamily="18" charset="0"/>
              <a:ea typeface="Times New Roman" panose="02020603050405020304" pitchFamily="18" charset="0"/>
              <a:cs typeface="Times New Roman" panose="02020603050405020304" pitchFamily="18" charset="0"/>
            </a:endParaRPr>
          </a:p>
          <a:p>
            <a:pPr marL="400050" indent="-400050" algn="just" fontAlgn="base">
              <a:lnSpc>
                <a:spcPts val="1800"/>
              </a:lnSpc>
              <a:buFontTx/>
              <a:buAutoNum type="romanLcParenR"/>
            </a:pPr>
            <a:r>
              <a:rPr lang="pt-BR" dirty="0">
                <a:solidFill>
                  <a:srgbClr val="232323"/>
                </a:solidFill>
                <a:latin typeface="Times New Roman" panose="02020603050405020304" pitchFamily="18" charset="0"/>
                <a:cs typeface="Times New Roman" panose="02020603050405020304" pitchFamily="18" charset="0"/>
              </a:rPr>
              <a:t>há</a:t>
            </a:r>
            <a:r>
              <a:rPr lang="pt-BR" b="0" i="0" dirty="0">
                <a:solidFill>
                  <a:srgbClr val="232323"/>
                </a:solidFill>
                <a:effectLst/>
                <a:latin typeface="Times New Roman" panose="02020603050405020304" pitchFamily="18" charset="0"/>
                <a:cs typeface="Times New Roman" panose="02020603050405020304" pitchFamily="18" charset="0"/>
              </a:rPr>
              <a:t> uma grave falha de o Legislativo não indicar o órgão </a:t>
            </a:r>
            <a:r>
              <a:rPr lang="pt-BR" dirty="0">
                <a:effectLst/>
                <a:latin typeface="Times New Roman" panose="02020603050405020304" pitchFamily="18" charset="0"/>
                <a:ea typeface="Times New Roman" panose="02020603050405020304" pitchFamily="18" charset="0"/>
                <a:cs typeface="Times New Roman" panose="02020603050405020304" pitchFamily="18" charset="0"/>
              </a:rPr>
              <a:t>competente para a proceder à desconsideração da personalidade jurídica, se isso se dará no próprio processo de responsabilização previsto no artigo 158, em momento posterior, como outro processo licitatório, por exemplo, ou somente em processo judicial</a:t>
            </a:r>
            <a:r>
              <a:rPr lang="pt-BR" dirty="0">
                <a:latin typeface="Times New Roman" panose="02020603050405020304" pitchFamily="18" charset="0"/>
                <a:ea typeface="Times New Roman" panose="02020603050405020304" pitchFamily="18" charset="0"/>
                <a:cs typeface="Times New Roman" panose="02020603050405020304" pitchFamily="18" charset="0"/>
              </a:rPr>
              <a:t>;</a:t>
            </a:r>
          </a:p>
          <a:p>
            <a:pPr marL="400050" indent="-400050" algn="just" fontAlgn="base">
              <a:lnSpc>
                <a:spcPts val="1800"/>
              </a:lnSpc>
              <a:buAutoNum type="romanLcParenR"/>
            </a:pPr>
            <a:endParaRPr lang="pt-BR"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00050" indent="-400050" algn="just" fontAlgn="base">
              <a:lnSpc>
                <a:spcPts val="1800"/>
              </a:lnSpc>
              <a:buAutoNum type="romanLcParenR"/>
            </a:pPr>
            <a:endParaRPr lang="pt-BR"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00050" indent="-400050" algn="just" fontAlgn="base">
              <a:lnSpc>
                <a:spcPts val="1800"/>
              </a:lnSpc>
              <a:buFontTx/>
              <a:buAutoNum type="romanLcParenR"/>
            </a:pPr>
            <a:r>
              <a:rPr lang="pt-BR" dirty="0">
                <a:effectLst/>
                <a:latin typeface="Times New Roman" panose="02020603050405020304" pitchFamily="18" charset="0"/>
                <a:ea typeface="Times New Roman" panose="02020603050405020304" pitchFamily="18" charset="0"/>
                <a:cs typeface="Times New Roman" panose="02020603050405020304" pitchFamily="18" charset="0"/>
              </a:rPr>
              <a:t>são abusivas a extensão de sanções graves a pessoas jurídicas que não tenham contribuído para a prática de qualquer ilícito ou que não tenham se beneficiado direta ou indiretamente desse ilícito (violação ao  princípio da </a:t>
            </a:r>
            <a:r>
              <a:rPr lang="pt-BR" dirty="0" err="1">
                <a:effectLst/>
                <a:latin typeface="Times New Roman" panose="02020603050405020304" pitchFamily="18" charset="0"/>
                <a:ea typeface="Times New Roman" panose="02020603050405020304" pitchFamily="18" charset="0"/>
                <a:cs typeface="Times New Roman" panose="02020603050405020304" pitchFamily="18" charset="0"/>
              </a:rPr>
              <a:t>intranscendência</a:t>
            </a:r>
            <a:r>
              <a:rPr lang="pt-BR" dirty="0">
                <a:latin typeface="Times New Roman" panose="02020603050405020304" pitchFamily="18" charset="0"/>
                <a:ea typeface="Times New Roman" panose="02020603050405020304" pitchFamily="18" charset="0"/>
                <a:cs typeface="Times New Roman" panose="02020603050405020304" pitchFamily="18" charset="0"/>
              </a:rPr>
              <a:t>).</a:t>
            </a:r>
            <a:endParaRPr lang="pt-BR"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770188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41A2C7-39FD-4456-AF4D-A9AF0575CC8C}"/>
              </a:ext>
            </a:extLst>
          </p:cNvPr>
          <p:cNvSpPr>
            <a:spLocks noGrp="1"/>
          </p:cNvSpPr>
          <p:nvPr>
            <p:ph type="title"/>
          </p:nvPr>
        </p:nvSpPr>
        <p:spPr>
          <a:xfrm>
            <a:off x="741702" y="604606"/>
            <a:ext cx="10501441" cy="1034385"/>
          </a:xfrm>
        </p:spPr>
        <p:txBody>
          <a:bodyPr/>
          <a:lstStyle/>
          <a:p>
            <a:pPr algn="ctr"/>
            <a:r>
              <a:rPr lang="pt-BR" sz="2800" b="1" dirty="0">
                <a:latin typeface="Times New Roman" panose="02020603050405020304" pitchFamily="18" charset="0"/>
                <a:cs typeface="Times New Roman" panose="02020603050405020304" pitchFamily="18" charset="0"/>
              </a:rPr>
              <a:t>NOVA</a:t>
            </a:r>
            <a:r>
              <a:rPr lang="pt-BR" sz="2800" b="1" dirty="0">
                <a:latin typeface="Arial" panose="020B0604020202020204" pitchFamily="34" charset="0"/>
                <a:cs typeface="Arial" panose="020B0604020202020204" pitchFamily="34" charset="0"/>
              </a:rPr>
              <a:t> LEI DE LICITAÇÕES – 14.133/21</a:t>
            </a:r>
            <a:br>
              <a:rPr lang="pt-BR" sz="2800" b="1" dirty="0">
                <a:latin typeface="Arial" panose="020B0604020202020204" pitchFamily="34" charset="0"/>
                <a:cs typeface="Arial" panose="020B0604020202020204" pitchFamily="34" charset="0"/>
              </a:rPr>
            </a:br>
            <a:r>
              <a:rPr lang="pt-BR" sz="2800" b="1" dirty="0">
                <a:latin typeface="Arial" panose="020B0604020202020204" pitchFamily="34" charset="0"/>
                <a:cs typeface="Arial" panose="020B0604020202020204" pitchFamily="34" charset="0"/>
              </a:rPr>
              <a:t>Desconsideração da Personalidade Jurídica - Artigo 160</a:t>
            </a:r>
            <a:endParaRPr lang="pt-BR" sz="2800" dirty="0"/>
          </a:p>
        </p:txBody>
      </p:sp>
      <p:sp>
        <p:nvSpPr>
          <p:cNvPr id="6" name="CaixaDeTexto 5">
            <a:extLst>
              <a:ext uri="{FF2B5EF4-FFF2-40B4-BE49-F238E27FC236}">
                <a16:creationId xmlns:a16="http://schemas.microsoft.com/office/drawing/2014/main" id="{CE7D6ACB-754D-45D0-82BF-7A51E6E866DF}"/>
              </a:ext>
            </a:extLst>
          </p:cNvPr>
          <p:cNvSpPr txBox="1"/>
          <p:nvPr/>
        </p:nvSpPr>
        <p:spPr>
          <a:xfrm>
            <a:off x="858741" y="1892410"/>
            <a:ext cx="10241279" cy="4893647"/>
          </a:xfrm>
          <a:prstGeom prst="rect">
            <a:avLst/>
          </a:prstGeom>
          <a:noFill/>
        </p:spPr>
        <p:txBody>
          <a:bodyPr wrap="square">
            <a:spAutoFit/>
          </a:bodyPr>
          <a:lstStyle/>
          <a:p>
            <a:pPr algn="just"/>
            <a:r>
              <a:rPr lang="pt-BR" sz="1400" b="0" i="0" dirty="0">
                <a:solidFill>
                  <a:srgbClr val="5C5C5C"/>
                </a:solidFill>
                <a:effectLst/>
                <a:latin typeface="Times New Roman" panose="02020603050405020304" pitchFamily="18" charset="0"/>
                <a:cs typeface="Times New Roman" panose="02020603050405020304" pitchFamily="18" charset="0"/>
              </a:rPr>
              <a:t>“</a:t>
            </a:r>
            <a:r>
              <a:rPr lang="pt-BR" sz="1400" i="0" dirty="0">
                <a:effectLst/>
                <a:latin typeface="Times New Roman" panose="02020603050405020304" pitchFamily="18" charset="0"/>
                <a:cs typeface="Times New Roman" panose="02020603050405020304" pitchFamily="18" charset="0"/>
              </a:rPr>
              <a:t>REPRESENTAÇÃO. JUSTIÇA FEDERAL. FRAUDES EM DIVERSAS LICITAÇÕES DE ÓRGÃOS FEDERAIS. UTILIZAÇÃO DE EMPRESA INTERPOSTA PARA SE BENEFICIAR DAS CONDIÇÕES FAVORÁVEIS PREVISTAS NA LEI COMPLEMENTAR 123/2006. OITIVA DAS EMPRESAS E DOS SÓCIOS. REJEIÇÃO DOS ARGUMENTOS APRESENTADOS. INIDONEIDADE DAS EMPRESAS. CIÊNCIA.</a:t>
            </a:r>
          </a:p>
          <a:p>
            <a:pPr algn="just"/>
            <a:endParaRPr lang="pt-BR" sz="1400" b="1" i="0" cap="all" dirty="0">
              <a:effectLst/>
              <a:latin typeface="Times New Roman" panose="02020603050405020304" pitchFamily="18" charset="0"/>
              <a:cs typeface="Times New Roman" panose="02020603050405020304" pitchFamily="18" charset="0"/>
            </a:endParaRPr>
          </a:p>
          <a:p>
            <a:pPr algn="just"/>
            <a:r>
              <a:rPr lang="pt-BR" sz="1400" b="1" i="0" cap="all" dirty="0">
                <a:effectLst/>
                <a:latin typeface="Times New Roman" panose="02020603050405020304" pitchFamily="18" charset="0"/>
                <a:cs typeface="Times New Roman" panose="02020603050405020304" pitchFamily="18" charset="0"/>
              </a:rPr>
              <a:t>ACÓRDÃO</a:t>
            </a:r>
          </a:p>
          <a:p>
            <a:pPr algn="just"/>
            <a:r>
              <a:rPr lang="pt-BR" sz="1400" i="0" dirty="0">
                <a:effectLst/>
                <a:latin typeface="Times New Roman" panose="02020603050405020304" pitchFamily="18" charset="0"/>
                <a:cs typeface="Times New Roman" panose="02020603050405020304" pitchFamily="18" charset="0"/>
              </a:rPr>
              <a:t>VISTOS, relatados e discutidos estes autos de representação formulada pela 22ª Vara Federal de Porto Alegre/RS noticiando a utilização, por licitante não enquadrada como microempresa ou como empresa de pequeno porte (</a:t>
            </a:r>
            <a:r>
              <a:rPr lang="pt-BR" sz="1400" i="0" dirty="0" err="1">
                <a:effectLst/>
                <a:latin typeface="Times New Roman" panose="02020603050405020304" pitchFamily="18" charset="0"/>
                <a:cs typeface="Times New Roman" panose="02020603050405020304" pitchFamily="18" charset="0"/>
              </a:rPr>
              <a:t>Comabe</a:t>
            </a:r>
            <a:r>
              <a:rPr lang="pt-BR" sz="1400" i="0" dirty="0">
                <a:effectLst/>
                <a:latin typeface="Times New Roman" panose="02020603050405020304" pitchFamily="18" charset="0"/>
                <a:cs typeface="Times New Roman" panose="02020603050405020304" pitchFamily="18" charset="0"/>
              </a:rPr>
              <a:t> Automação de Escritório Ltda.) , de intermediária (Barqueiro Soluções de Escritório Ltda.) que preencha os requisitos constantes na Lei Complementar 123/2006 para se beneficiar de licitações de órgãos federais,</a:t>
            </a:r>
          </a:p>
          <a:p>
            <a:pPr algn="just"/>
            <a:endParaRPr lang="pt-BR" sz="1400" i="0" dirty="0">
              <a:effectLst/>
              <a:latin typeface="Times New Roman" panose="02020603050405020304" pitchFamily="18" charset="0"/>
              <a:cs typeface="Times New Roman" panose="02020603050405020304" pitchFamily="18" charset="0"/>
            </a:endParaRPr>
          </a:p>
          <a:p>
            <a:pPr algn="just"/>
            <a:r>
              <a:rPr lang="pt-BR" sz="1400" i="0" dirty="0">
                <a:effectLst/>
                <a:latin typeface="Times New Roman" panose="02020603050405020304" pitchFamily="18" charset="0"/>
                <a:cs typeface="Times New Roman" panose="02020603050405020304" pitchFamily="18" charset="0"/>
              </a:rPr>
              <a:t>ACORDAM os Ministros do Tribunal de Contas da União, reunidos em sessão do Plenário, ante as razões expostas pelo Relator, em:</a:t>
            </a:r>
          </a:p>
          <a:p>
            <a:pPr algn="just"/>
            <a:r>
              <a:rPr lang="pt-BR" sz="1400" i="0" dirty="0">
                <a:effectLst/>
                <a:latin typeface="Times New Roman" panose="02020603050405020304" pitchFamily="18" charset="0"/>
                <a:cs typeface="Times New Roman" panose="02020603050405020304" pitchFamily="18" charset="0"/>
              </a:rPr>
              <a:t>9.1. conhecer da representação, satisfeitos os requisitos de admissibilidade constantes no art. 113, § 1º, da Lei 8.666/1993, c/c os </a:t>
            </a:r>
            <a:r>
              <a:rPr lang="pt-BR" sz="1400" i="0" dirty="0" err="1">
                <a:effectLst/>
                <a:latin typeface="Times New Roman" panose="02020603050405020304" pitchFamily="18" charset="0"/>
                <a:cs typeface="Times New Roman" panose="02020603050405020304" pitchFamily="18" charset="0"/>
              </a:rPr>
              <a:t>arts</a:t>
            </a:r>
            <a:r>
              <a:rPr lang="pt-BR" sz="1400" i="0" dirty="0">
                <a:effectLst/>
                <a:latin typeface="Times New Roman" panose="02020603050405020304" pitchFamily="18" charset="0"/>
                <a:cs typeface="Times New Roman" panose="02020603050405020304" pitchFamily="18" charset="0"/>
              </a:rPr>
              <a:t>. 235 e 237, III, do Regimento Interno deste Tribunal, para, no mérito, considerá-la procedente;</a:t>
            </a:r>
          </a:p>
          <a:p>
            <a:pPr algn="just"/>
            <a:endParaRPr lang="pt-BR" sz="1400" i="0" dirty="0">
              <a:effectLst/>
              <a:latin typeface="Times New Roman" panose="02020603050405020304" pitchFamily="18" charset="0"/>
              <a:cs typeface="Times New Roman" panose="02020603050405020304" pitchFamily="18" charset="0"/>
            </a:endParaRPr>
          </a:p>
          <a:p>
            <a:pPr algn="just"/>
            <a:r>
              <a:rPr lang="pt-BR" sz="1400" i="0" dirty="0">
                <a:effectLst/>
                <a:latin typeface="Times New Roman" panose="02020603050405020304" pitchFamily="18" charset="0"/>
                <a:cs typeface="Times New Roman" panose="02020603050405020304" pitchFamily="18" charset="0"/>
              </a:rPr>
              <a:t>9.2. </a:t>
            </a:r>
            <a:r>
              <a:rPr lang="pt-BR" sz="1400" b="1" i="0" dirty="0">
                <a:effectLst/>
                <a:latin typeface="Times New Roman" panose="02020603050405020304" pitchFamily="18" charset="0"/>
                <a:cs typeface="Times New Roman" panose="02020603050405020304" pitchFamily="18" charset="0"/>
              </a:rPr>
              <a:t>declarar, com fundamento no art. 46 da Lei 8.443/1992, a inidoneidade das sociedades empresárias </a:t>
            </a:r>
            <a:r>
              <a:rPr lang="pt-BR" sz="1400" b="1" i="0" dirty="0" err="1">
                <a:effectLst/>
                <a:latin typeface="Times New Roman" panose="02020603050405020304" pitchFamily="18" charset="0"/>
                <a:cs typeface="Times New Roman" panose="02020603050405020304" pitchFamily="18" charset="0"/>
              </a:rPr>
              <a:t>Comabe</a:t>
            </a:r>
            <a:r>
              <a:rPr lang="pt-BR" sz="1400" b="1" i="0" dirty="0">
                <a:effectLst/>
                <a:latin typeface="Times New Roman" panose="02020603050405020304" pitchFamily="18" charset="0"/>
                <a:cs typeface="Times New Roman" panose="02020603050405020304" pitchFamily="18" charset="0"/>
              </a:rPr>
              <a:t> Automação de Escritórios Ltda. e Barqueiro Soluções de Escritório Ltda</a:t>
            </a:r>
            <a:r>
              <a:rPr lang="pt-BR" sz="1400" i="0" dirty="0">
                <a:effectLst/>
                <a:latin typeface="Times New Roman" panose="02020603050405020304" pitchFamily="18" charset="0"/>
                <a:cs typeface="Times New Roman" panose="02020603050405020304" pitchFamily="18" charset="0"/>
              </a:rPr>
              <a:t>. para participar de licitação na administração pública federal, bem como de certames promovidos por estados e municípios cujos objetos sejam custeados por recursos federais, pelo prazo de três anos;</a:t>
            </a:r>
          </a:p>
          <a:p>
            <a:pPr algn="just"/>
            <a:r>
              <a:rPr lang="pt-BR" sz="1400" i="0" dirty="0">
                <a:effectLst/>
                <a:latin typeface="Times New Roman" panose="02020603050405020304" pitchFamily="18" charset="0"/>
                <a:cs typeface="Times New Roman" panose="02020603050405020304" pitchFamily="18" charset="0"/>
              </a:rPr>
              <a:t>(...)”</a:t>
            </a:r>
          </a:p>
          <a:p>
            <a:pPr algn="l"/>
            <a:endParaRPr lang="pt-BR" sz="1400" i="0" dirty="0">
              <a:effectLst/>
              <a:latin typeface="Times New Roman" panose="02020603050405020304" pitchFamily="18" charset="0"/>
              <a:cs typeface="Times New Roman" panose="02020603050405020304" pitchFamily="18" charset="0"/>
            </a:endParaRPr>
          </a:p>
          <a:p>
            <a:pPr algn="l"/>
            <a:r>
              <a:rPr lang="pt-BR" sz="1400" dirty="0">
                <a:latin typeface="Times New Roman" panose="02020603050405020304" pitchFamily="18" charset="0"/>
                <a:cs typeface="Times New Roman" panose="02020603050405020304" pitchFamily="18" charset="0"/>
              </a:rPr>
              <a:t>(Acórdão 1761/2021 – Relator Min. </a:t>
            </a:r>
            <a:r>
              <a:rPr lang="pt-BR" sz="1400" i="0" dirty="0">
                <a:effectLst/>
                <a:latin typeface="Times New Roman" panose="02020603050405020304" pitchFamily="18" charset="0"/>
                <a:cs typeface="Times New Roman" panose="02020603050405020304" pitchFamily="18" charset="0"/>
              </a:rPr>
              <a:t>BENJAMIN ZYMLER)</a:t>
            </a:r>
          </a:p>
          <a:p>
            <a:pPr algn="l"/>
            <a:endParaRPr lang="pt-BR" b="1" i="0" cap="all" dirty="0">
              <a:solidFill>
                <a:srgbClr val="2E2E2E"/>
              </a:solidFill>
              <a:effectLst/>
              <a:latin typeface="Times New Roman" panose="02020603050405020304" pitchFamily="18" charset="0"/>
            </a:endParaRPr>
          </a:p>
        </p:txBody>
      </p:sp>
    </p:spTree>
    <p:extLst>
      <p:ext uri="{BB962C8B-B14F-4D97-AF65-F5344CB8AC3E}">
        <p14:creationId xmlns:p14="http://schemas.microsoft.com/office/powerpoint/2010/main" val="10837277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41A2C7-39FD-4456-AF4D-A9AF0575CC8C}"/>
              </a:ext>
            </a:extLst>
          </p:cNvPr>
          <p:cNvSpPr>
            <a:spLocks noGrp="1"/>
          </p:cNvSpPr>
          <p:nvPr>
            <p:ph type="title"/>
          </p:nvPr>
        </p:nvSpPr>
        <p:spPr>
          <a:xfrm>
            <a:off x="741702" y="604606"/>
            <a:ext cx="10501441" cy="1034385"/>
          </a:xfrm>
        </p:spPr>
        <p:txBody>
          <a:bodyPr/>
          <a:lstStyle/>
          <a:p>
            <a:pPr algn="ctr"/>
            <a:r>
              <a:rPr lang="pt-BR" sz="2800" b="1" dirty="0">
                <a:latin typeface="Times New Roman" panose="02020603050405020304" pitchFamily="18" charset="0"/>
                <a:cs typeface="Times New Roman" panose="02020603050405020304" pitchFamily="18" charset="0"/>
              </a:rPr>
              <a:t>NOVA</a:t>
            </a:r>
            <a:r>
              <a:rPr lang="pt-BR" sz="2800" b="1" dirty="0">
                <a:latin typeface="Arial" panose="020B0604020202020204" pitchFamily="34" charset="0"/>
                <a:cs typeface="Arial" panose="020B0604020202020204" pitchFamily="34" charset="0"/>
              </a:rPr>
              <a:t> LEI DE LICITAÇÕES – 14.133/21</a:t>
            </a:r>
            <a:br>
              <a:rPr lang="pt-BR" sz="2800" b="1" dirty="0">
                <a:latin typeface="Arial" panose="020B0604020202020204" pitchFamily="34" charset="0"/>
                <a:cs typeface="Arial" panose="020B0604020202020204" pitchFamily="34" charset="0"/>
              </a:rPr>
            </a:br>
            <a:r>
              <a:rPr lang="pt-BR" sz="2800" b="1" dirty="0">
                <a:latin typeface="Arial" panose="020B0604020202020204" pitchFamily="34" charset="0"/>
                <a:cs typeface="Arial" panose="020B0604020202020204" pitchFamily="34" charset="0"/>
              </a:rPr>
              <a:t>Desconsideração da Personalidade Jurídica  Artigo 160</a:t>
            </a:r>
            <a:br>
              <a:rPr lang="pt-BR" sz="2800" b="1" dirty="0">
                <a:latin typeface="Arial" panose="020B0604020202020204" pitchFamily="34" charset="0"/>
                <a:cs typeface="Arial" panose="020B0604020202020204" pitchFamily="34" charset="0"/>
              </a:rPr>
            </a:br>
            <a:endParaRPr lang="pt-BR" sz="2800" dirty="0"/>
          </a:p>
        </p:txBody>
      </p:sp>
      <p:sp>
        <p:nvSpPr>
          <p:cNvPr id="4" name="CaixaDeTexto 3">
            <a:extLst>
              <a:ext uri="{FF2B5EF4-FFF2-40B4-BE49-F238E27FC236}">
                <a16:creationId xmlns:a16="http://schemas.microsoft.com/office/drawing/2014/main" id="{B9A3C040-4C66-4FA0-8911-2533D94AA57C}"/>
              </a:ext>
            </a:extLst>
          </p:cNvPr>
          <p:cNvSpPr txBox="1"/>
          <p:nvPr/>
        </p:nvSpPr>
        <p:spPr>
          <a:xfrm>
            <a:off x="813021" y="1860605"/>
            <a:ext cx="9937142" cy="4278094"/>
          </a:xfrm>
          <a:prstGeom prst="rect">
            <a:avLst/>
          </a:prstGeom>
          <a:noFill/>
        </p:spPr>
        <p:txBody>
          <a:bodyPr wrap="square">
            <a:spAutoFit/>
          </a:bodyPr>
          <a:lstStyle/>
          <a:p>
            <a:pPr algn="l"/>
            <a:r>
              <a:rPr lang="pt-BR" sz="1600" b="0" i="1" dirty="0">
                <a:effectLst/>
                <a:latin typeface="Times New Roman" panose="02020603050405020304" pitchFamily="18" charset="0"/>
                <a:cs typeface="Times New Roman" panose="02020603050405020304" pitchFamily="18" charset="0"/>
              </a:rPr>
              <a:t>“. PROPOSTA DE ENCAMINHAMENTO</a:t>
            </a:r>
            <a:endParaRPr lang="pt-BR" sz="1600" b="0" i="0" dirty="0">
              <a:effectLst/>
              <a:latin typeface="Times New Roman" panose="02020603050405020304" pitchFamily="18" charset="0"/>
              <a:cs typeface="Times New Roman" panose="02020603050405020304" pitchFamily="18" charset="0"/>
            </a:endParaRPr>
          </a:p>
          <a:p>
            <a:pPr algn="l"/>
            <a:r>
              <a:rPr lang="pt-BR" sz="1600" b="0" i="1" dirty="0">
                <a:effectLst/>
                <a:latin typeface="Times New Roman" panose="02020603050405020304" pitchFamily="18" charset="0"/>
                <a:cs typeface="Times New Roman" panose="02020603050405020304" pitchFamily="18" charset="0"/>
              </a:rPr>
              <a:t>14. Em virtude do exposto, propõe-se:</a:t>
            </a:r>
          </a:p>
          <a:p>
            <a:pPr algn="l"/>
            <a:endParaRPr lang="pt-BR" sz="1600" b="0" i="0" dirty="0">
              <a:effectLst/>
              <a:latin typeface="Times New Roman" panose="02020603050405020304" pitchFamily="18" charset="0"/>
              <a:cs typeface="Times New Roman" panose="02020603050405020304" pitchFamily="18" charset="0"/>
            </a:endParaRPr>
          </a:p>
          <a:p>
            <a:pPr algn="l"/>
            <a:r>
              <a:rPr lang="pt-BR" sz="1600" b="0" i="1" dirty="0">
                <a:effectLst/>
                <a:latin typeface="Times New Roman" panose="02020603050405020304" pitchFamily="18" charset="0"/>
                <a:cs typeface="Times New Roman" panose="02020603050405020304" pitchFamily="18" charset="0"/>
              </a:rPr>
              <a:t>14.1. conhecer da representação, satisfeitos os requisitos de admissibilidade constantes no art. 113, § 1º, da Lei 8.666/1993, c/c os </a:t>
            </a:r>
            <a:r>
              <a:rPr lang="pt-BR" sz="1600" b="0" i="1" dirty="0" err="1">
                <a:effectLst/>
                <a:latin typeface="Times New Roman" panose="02020603050405020304" pitchFamily="18" charset="0"/>
                <a:cs typeface="Times New Roman" panose="02020603050405020304" pitchFamily="18" charset="0"/>
              </a:rPr>
              <a:t>arts</a:t>
            </a:r>
            <a:r>
              <a:rPr lang="pt-BR" sz="1600" b="0" i="1" dirty="0">
                <a:effectLst/>
                <a:latin typeface="Times New Roman" panose="02020603050405020304" pitchFamily="18" charset="0"/>
                <a:cs typeface="Times New Roman" panose="02020603050405020304" pitchFamily="18" charset="0"/>
              </a:rPr>
              <a:t>. 235 e 237, III, do Regimento Interno deste Tribunal, e no art. 103, § 1º, da Resolução - TCU 259/2014;</a:t>
            </a:r>
          </a:p>
          <a:p>
            <a:pPr algn="l"/>
            <a:endParaRPr lang="pt-BR" sz="1600" b="0" i="0" dirty="0">
              <a:effectLst/>
              <a:latin typeface="Times New Roman" panose="02020603050405020304" pitchFamily="18" charset="0"/>
              <a:cs typeface="Times New Roman" panose="02020603050405020304" pitchFamily="18" charset="0"/>
            </a:endParaRPr>
          </a:p>
          <a:p>
            <a:pPr algn="l"/>
            <a:r>
              <a:rPr lang="pt-BR" sz="1600" b="0" i="1" dirty="0">
                <a:effectLst/>
                <a:latin typeface="Times New Roman" panose="02020603050405020304" pitchFamily="18" charset="0"/>
                <a:cs typeface="Times New Roman" panose="02020603050405020304" pitchFamily="18" charset="0"/>
              </a:rPr>
              <a:t>14.2. no mérito, considerar a presente representação procedente;</a:t>
            </a:r>
          </a:p>
          <a:p>
            <a:pPr algn="l"/>
            <a:endParaRPr lang="pt-BR" sz="1600" b="0" i="0" dirty="0">
              <a:effectLst/>
              <a:latin typeface="Times New Roman" panose="02020603050405020304" pitchFamily="18" charset="0"/>
              <a:cs typeface="Times New Roman" panose="02020603050405020304" pitchFamily="18" charset="0"/>
            </a:endParaRPr>
          </a:p>
          <a:p>
            <a:pPr algn="l"/>
            <a:r>
              <a:rPr lang="pt-BR" sz="1600" b="0" i="1" dirty="0">
                <a:effectLst/>
                <a:latin typeface="Times New Roman" panose="02020603050405020304" pitchFamily="18" charset="0"/>
                <a:cs typeface="Times New Roman" panose="02020603050405020304" pitchFamily="18" charset="0"/>
              </a:rPr>
              <a:t>14.3. </a:t>
            </a:r>
            <a:r>
              <a:rPr lang="pt-BR" sz="1600" b="1" i="1" dirty="0">
                <a:effectLst/>
                <a:latin typeface="Times New Roman" panose="02020603050405020304" pitchFamily="18" charset="0"/>
                <a:cs typeface="Times New Roman" panose="02020603050405020304" pitchFamily="18" charset="0"/>
              </a:rPr>
              <a:t>declarar, com fundamento no art. 46 da Lei 8.443/1992, c/c o art. 271 do Regimento Interno/TCU, a inidoneidade das sociedades empresárias </a:t>
            </a:r>
            <a:r>
              <a:rPr lang="pt-BR" sz="1600" b="0" i="1" dirty="0" err="1">
                <a:effectLst/>
                <a:latin typeface="Times New Roman" panose="02020603050405020304" pitchFamily="18" charset="0"/>
                <a:cs typeface="Times New Roman" panose="02020603050405020304" pitchFamily="18" charset="0"/>
              </a:rPr>
              <a:t>Comabe</a:t>
            </a:r>
            <a:r>
              <a:rPr lang="pt-BR" sz="1600" b="0" i="1" dirty="0">
                <a:effectLst/>
                <a:latin typeface="Times New Roman" panose="02020603050405020304" pitchFamily="18" charset="0"/>
                <a:cs typeface="Times New Roman" panose="02020603050405020304" pitchFamily="18" charset="0"/>
              </a:rPr>
              <a:t> Automação de Escritórios Ltda. (CNPJ 87.551.867/0001-13) , Barqueiro Soluções de Escritório Ltda., (CNPJ 10.414.402/0001-96) </a:t>
            </a:r>
            <a:r>
              <a:rPr lang="pt-BR" sz="1600" b="1" i="1" dirty="0">
                <a:effectLst/>
                <a:latin typeface="Times New Roman" panose="02020603050405020304" pitchFamily="18" charset="0"/>
                <a:cs typeface="Times New Roman" panose="02020603050405020304" pitchFamily="18" charset="0"/>
              </a:rPr>
              <a:t>e dos seus sócios administradores, de fato ou de direito à época dos fatos</a:t>
            </a:r>
            <a:r>
              <a:rPr lang="pt-BR" sz="1600" b="0" i="1" dirty="0">
                <a:effectLst/>
                <a:latin typeface="Times New Roman" panose="02020603050405020304" pitchFamily="18" charset="0"/>
                <a:cs typeface="Times New Roman" panose="02020603050405020304" pitchFamily="18" charset="0"/>
              </a:rPr>
              <a:t>, </a:t>
            </a:r>
            <a:r>
              <a:rPr lang="pt-BR" sz="1600" b="0" i="1" dirty="0" err="1">
                <a:effectLst/>
                <a:latin typeface="Times New Roman" panose="02020603050405020304" pitchFamily="18" charset="0"/>
                <a:cs typeface="Times New Roman" panose="02020603050405020304" pitchFamily="18" charset="0"/>
              </a:rPr>
              <a:t>Lênio</a:t>
            </a:r>
            <a:r>
              <a:rPr lang="pt-BR" sz="1600" b="0" i="1" dirty="0">
                <a:effectLst/>
                <a:latin typeface="Times New Roman" panose="02020603050405020304" pitchFamily="18" charset="0"/>
                <a:cs typeface="Times New Roman" panose="02020603050405020304" pitchFamily="18" charset="0"/>
              </a:rPr>
              <a:t> </a:t>
            </a:r>
            <a:r>
              <a:rPr lang="pt-BR" sz="1600" b="0" i="1" dirty="0" err="1">
                <a:effectLst/>
                <a:latin typeface="Times New Roman" panose="02020603050405020304" pitchFamily="18" charset="0"/>
                <a:cs typeface="Times New Roman" panose="02020603050405020304" pitchFamily="18" charset="0"/>
              </a:rPr>
              <a:t>Zanesco</a:t>
            </a:r>
            <a:r>
              <a:rPr lang="pt-BR" sz="1600" b="0" i="1" dirty="0">
                <a:effectLst/>
                <a:latin typeface="Times New Roman" panose="02020603050405020304" pitchFamily="18" charset="0"/>
                <a:cs typeface="Times New Roman" panose="02020603050405020304" pitchFamily="18" charset="0"/>
              </a:rPr>
              <a:t> (CPF ***.694.070-**) , Jordano </a:t>
            </a:r>
            <a:r>
              <a:rPr lang="pt-BR" sz="1600" b="0" i="1" dirty="0" err="1">
                <a:effectLst/>
                <a:latin typeface="Times New Roman" panose="02020603050405020304" pitchFamily="18" charset="0"/>
                <a:cs typeface="Times New Roman" panose="02020603050405020304" pitchFamily="18" charset="0"/>
              </a:rPr>
              <a:t>Zanesco</a:t>
            </a:r>
            <a:r>
              <a:rPr lang="pt-BR" sz="1600" b="0" i="1" dirty="0">
                <a:effectLst/>
                <a:latin typeface="Times New Roman" panose="02020603050405020304" pitchFamily="18" charset="0"/>
                <a:cs typeface="Times New Roman" panose="02020603050405020304" pitchFamily="18" charset="0"/>
              </a:rPr>
              <a:t> (CPF ***.772.960-**) , Juliano </a:t>
            </a:r>
            <a:r>
              <a:rPr lang="pt-BR" sz="1600" b="0" i="1" dirty="0" err="1">
                <a:effectLst/>
                <a:latin typeface="Times New Roman" panose="02020603050405020304" pitchFamily="18" charset="0"/>
                <a:cs typeface="Times New Roman" panose="02020603050405020304" pitchFamily="18" charset="0"/>
              </a:rPr>
              <a:t>Zanesco</a:t>
            </a:r>
            <a:r>
              <a:rPr lang="pt-BR" sz="1600" b="0" i="1" dirty="0">
                <a:effectLst/>
                <a:latin typeface="Times New Roman" panose="02020603050405020304" pitchFamily="18" charset="0"/>
                <a:cs typeface="Times New Roman" panose="02020603050405020304" pitchFamily="18" charset="0"/>
              </a:rPr>
              <a:t> (CPF ***.680.540-**) e Carlos Cezar </a:t>
            </a:r>
            <a:r>
              <a:rPr lang="pt-BR" sz="1600" b="0" i="1" dirty="0" err="1">
                <a:effectLst/>
                <a:latin typeface="Times New Roman" panose="02020603050405020304" pitchFamily="18" charset="0"/>
                <a:cs typeface="Times New Roman" panose="02020603050405020304" pitchFamily="18" charset="0"/>
              </a:rPr>
              <a:t>Geimbra</a:t>
            </a:r>
            <a:r>
              <a:rPr lang="pt-BR" sz="1600" b="0" i="1" dirty="0">
                <a:effectLst/>
                <a:latin typeface="Times New Roman" panose="02020603050405020304" pitchFamily="18" charset="0"/>
                <a:cs typeface="Times New Roman" panose="02020603050405020304" pitchFamily="18" charset="0"/>
              </a:rPr>
              <a:t> (CPF ***.907.480-**) , para participar de licitação na administração pública federal, bem como de certames promovidos por estados e municípios cujos objetos sejam custeados por recursos federais;</a:t>
            </a:r>
          </a:p>
          <a:p>
            <a:pPr algn="l"/>
            <a:r>
              <a:rPr lang="pt-BR" sz="16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724331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41A2C7-39FD-4456-AF4D-A9AF0575CC8C}"/>
              </a:ext>
            </a:extLst>
          </p:cNvPr>
          <p:cNvSpPr>
            <a:spLocks noGrp="1"/>
          </p:cNvSpPr>
          <p:nvPr>
            <p:ph type="title"/>
          </p:nvPr>
        </p:nvSpPr>
        <p:spPr>
          <a:xfrm>
            <a:off x="741702" y="604606"/>
            <a:ext cx="10501441" cy="1034385"/>
          </a:xfrm>
        </p:spPr>
        <p:txBody>
          <a:bodyPr/>
          <a:lstStyle/>
          <a:p>
            <a:pPr algn="ctr"/>
            <a:r>
              <a:rPr lang="pt-BR" sz="2800" b="1" dirty="0">
                <a:latin typeface="Times New Roman" panose="02020603050405020304" pitchFamily="18" charset="0"/>
                <a:cs typeface="Times New Roman" panose="02020603050405020304" pitchFamily="18" charset="0"/>
              </a:rPr>
              <a:t>NOVA</a:t>
            </a:r>
            <a:r>
              <a:rPr lang="pt-BR" sz="2800" b="1" dirty="0">
                <a:latin typeface="Arial" panose="020B0604020202020204" pitchFamily="34" charset="0"/>
                <a:cs typeface="Arial" panose="020B0604020202020204" pitchFamily="34" charset="0"/>
              </a:rPr>
              <a:t> LEI DE LICITAÇÕES – 14.133/21</a:t>
            </a:r>
            <a:br>
              <a:rPr lang="pt-BR" sz="2800" b="1" dirty="0">
                <a:latin typeface="Arial" panose="020B0604020202020204" pitchFamily="34" charset="0"/>
                <a:cs typeface="Arial" panose="020B0604020202020204" pitchFamily="34" charset="0"/>
              </a:rPr>
            </a:br>
            <a:r>
              <a:rPr lang="pt-BR" sz="2800" b="1" dirty="0">
                <a:latin typeface="Arial" panose="020B0604020202020204" pitchFamily="34" charset="0"/>
                <a:cs typeface="Arial" panose="020B0604020202020204" pitchFamily="34" charset="0"/>
              </a:rPr>
              <a:t>Desconsideração da Personalidade Jurídica  Artigo 160</a:t>
            </a:r>
            <a:endParaRPr lang="pt-BR" sz="2800" dirty="0"/>
          </a:p>
        </p:txBody>
      </p:sp>
      <p:sp>
        <p:nvSpPr>
          <p:cNvPr id="4" name="CaixaDeTexto 3">
            <a:extLst>
              <a:ext uri="{FF2B5EF4-FFF2-40B4-BE49-F238E27FC236}">
                <a16:creationId xmlns:a16="http://schemas.microsoft.com/office/drawing/2014/main" id="{91268023-8626-4B4A-8024-DE897766B292}"/>
              </a:ext>
            </a:extLst>
          </p:cNvPr>
          <p:cNvSpPr txBox="1"/>
          <p:nvPr/>
        </p:nvSpPr>
        <p:spPr>
          <a:xfrm>
            <a:off x="903587" y="1733385"/>
            <a:ext cx="10177669" cy="7894469"/>
          </a:xfrm>
          <a:prstGeom prst="rect">
            <a:avLst/>
          </a:prstGeom>
          <a:noFill/>
        </p:spPr>
        <p:txBody>
          <a:bodyPr wrap="square">
            <a:spAutoFit/>
          </a:bodyPr>
          <a:lstStyle/>
          <a:p>
            <a:pPr algn="l"/>
            <a:r>
              <a:rPr lang="pt-BR" sz="1300" b="1" cap="all" dirty="0">
                <a:effectLst/>
                <a:latin typeface="Times New Roman" panose="02020603050405020304" pitchFamily="18" charset="0"/>
                <a:cs typeface="Times New Roman" panose="02020603050405020304" pitchFamily="18" charset="0"/>
              </a:rPr>
              <a:t>“VOTO:</a:t>
            </a:r>
          </a:p>
          <a:p>
            <a:pPr algn="just"/>
            <a:r>
              <a:rPr lang="pt-BR" sz="1300" b="0" i="0" dirty="0">
                <a:effectLst/>
                <a:latin typeface="Times New Roman" panose="02020603050405020304" pitchFamily="18" charset="0"/>
                <a:cs typeface="Times New Roman" panose="02020603050405020304" pitchFamily="18" charset="0"/>
              </a:rPr>
              <a:t>Trata-se de representação formulada pela 22ª Vara Federal de Porto Alegre/RS noticiando possíveis fraudes em licitações federais conduzidas pela empresa </a:t>
            </a:r>
            <a:r>
              <a:rPr lang="pt-BR" sz="1300" b="0" i="0" dirty="0" err="1">
                <a:effectLst/>
                <a:latin typeface="Times New Roman" panose="02020603050405020304" pitchFamily="18" charset="0"/>
                <a:cs typeface="Times New Roman" panose="02020603050405020304" pitchFamily="18" charset="0"/>
              </a:rPr>
              <a:t>Comabe</a:t>
            </a:r>
            <a:r>
              <a:rPr lang="pt-BR" sz="1300" b="0" i="0" dirty="0">
                <a:effectLst/>
                <a:latin typeface="Times New Roman" panose="02020603050405020304" pitchFamily="18" charset="0"/>
                <a:cs typeface="Times New Roman" panose="02020603050405020304" pitchFamily="18" charset="0"/>
              </a:rPr>
              <a:t> Automação de Escritório Ltda. e pela microempresa Barqueiro Soluções de Escritório Ltda., em que a primeira se utiliza da segunda para vencer certames e obter os privilégios instituídos pela Lei Complementar 123/2006.</a:t>
            </a:r>
          </a:p>
          <a:p>
            <a:pPr algn="just"/>
            <a:r>
              <a:rPr lang="pt-BR" sz="1300" b="0" i="0" dirty="0">
                <a:effectLst/>
                <a:latin typeface="Times New Roman" panose="02020603050405020304" pitchFamily="18" charset="0"/>
                <a:cs typeface="Times New Roman" panose="02020603050405020304" pitchFamily="18" charset="0"/>
              </a:rPr>
              <a:t>2. Narra a representante que a Barqueiro seria uma empresa de fachada, sem funcionários cadastrados, constituída apenas para participar de licitações, sediada no mesmo endereço da empresa </a:t>
            </a:r>
            <a:r>
              <a:rPr lang="pt-BR" sz="1300" b="0" i="0" dirty="0" err="1">
                <a:effectLst/>
                <a:latin typeface="Times New Roman" panose="02020603050405020304" pitchFamily="18" charset="0"/>
                <a:cs typeface="Times New Roman" panose="02020603050405020304" pitchFamily="18" charset="0"/>
              </a:rPr>
              <a:t>Comabe</a:t>
            </a:r>
            <a:r>
              <a:rPr lang="pt-BR" sz="1300" b="0" i="0" dirty="0">
                <a:effectLst/>
                <a:latin typeface="Times New Roman" panose="02020603050405020304" pitchFamily="18" charset="0"/>
                <a:cs typeface="Times New Roman" panose="02020603050405020304" pitchFamily="18" charset="0"/>
              </a:rPr>
              <a:t> e com a dependência operacional desta última. Aponta que o quadro societário das empresas comporia uma relação familiar (de pai e filhos) , sendo que os sócios da microempresa desempenhariam funções administrativas na outra sociedade.</a:t>
            </a:r>
          </a:p>
          <a:p>
            <a:pPr algn="just"/>
            <a:r>
              <a:rPr lang="pt-BR" sz="1300" dirty="0">
                <a:latin typeface="Times New Roman" panose="02020603050405020304" pitchFamily="18" charset="0"/>
                <a:cs typeface="Times New Roman" panose="02020603050405020304" pitchFamily="18" charset="0"/>
              </a:rPr>
              <a:t>(...)</a:t>
            </a:r>
          </a:p>
          <a:p>
            <a:pPr algn="just"/>
            <a:r>
              <a:rPr lang="pt-BR" sz="1300" b="0" i="0" dirty="0">
                <a:effectLst/>
                <a:latin typeface="Times New Roman" panose="02020603050405020304" pitchFamily="18" charset="0"/>
                <a:cs typeface="Times New Roman" panose="02020603050405020304" pitchFamily="18" charset="0"/>
              </a:rPr>
              <a:t>10. </a:t>
            </a:r>
            <a:r>
              <a:rPr lang="pt-BR" sz="1300" b="1" i="0" u="sng" dirty="0">
                <a:effectLst/>
                <a:latin typeface="Times New Roman" panose="02020603050405020304" pitchFamily="18" charset="0"/>
                <a:cs typeface="Times New Roman" panose="02020603050405020304" pitchFamily="18" charset="0"/>
              </a:rPr>
              <a:t>Acolho parcialmente a proposta da unidade técnica</a:t>
            </a:r>
            <a:r>
              <a:rPr lang="pt-BR" sz="1300" b="0" i="0" dirty="0">
                <a:effectLst/>
                <a:latin typeface="Times New Roman" panose="02020603050405020304" pitchFamily="18" charset="0"/>
                <a:cs typeface="Times New Roman" panose="02020603050405020304" pitchFamily="18" charset="0"/>
              </a:rPr>
              <a:t>, cujos fundamentos incorporo como razões de decidir naquilo que não divergirmos, sem prejuízo das considerações que passo a fazer. Esclareço que minha discordância se limita à declaração de inidoneidade dos sócios das pessoas jurídicas, assunto sobre o qual começo a discorrer na sequência.</a:t>
            </a:r>
          </a:p>
          <a:p>
            <a:pPr algn="just"/>
            <a:endParaRPr lang="pt-BR" sz="1300" b="0" i="0" dirty="0">
              <a:effectLst/>
              <a:latin typeface="Times New Roman" panose="02020603050405020304" pitchFamily="18" charset="0"/>
              <a:cs typeface="Times New Roman" panose="02020603050405020304" pitchFamily="18" charset="0"/>
            </a:endParaRPr>
          </a:p>
          <a:p>
            <a:pPr algn="just"/>
            <a:r>
              <a:rPr lang="pt-BR" sz="1300" b="0" i="0" dirty="0">
                <a:effectLst/>
                <a:latin typeface="Times New Roman" panose="02020603050405020304" pitchFamily="18" charset="0"/>
                <a:cs typeface="Times New Roman" panose="02020603050405020304" pitchFamily="18" charset="0"/>
              </a:rPr>
              <a:t>11. Apesar de louvável a posição da </a:t>
            </a:r>
            <a:r>
              <a:rPr lang="pt-BR" sz="1300" b="0" i="0" dirty="0" err="1">
                <a:effectLst/>
                <a:latin typeface="Times New Roman" panose="02020603050405020304" pitchFamily="18" charset="0"/>
                <a:cs typeface="Times New Roman" panose="02020603050405020304" pitchFamily="18" charset="0"/>
              </a:rPr>
              <a:t>Selog</a:t>
            </a:r>
            <a:r>
              <a:rPr lang="pt-BR" sz="1300" b="0" i="0" dirty="0">
                <a:effectLst/>
                <a:latin typeface="Times New Roman" panose="02020603050405020304" pitchFamily="18" charset="0"/>
                <a:cs typeface="Times New Roman" panose="02020603050405020304" pitchFamily="18" charset="0"/>
              </a:rPr>
              <a:t>, que busca impedir a formação de novas empresas pelos mesmos sócios para atuar em segmentos econômicos semelhantes ou idênticos, em clara burla à sanção de inidoneidade, </a:t>
            </a:r>
            <a:r>
              <a:rPr lang="pt-BR" sz="1300" b="1" i="0" dirty="0">
                <a:effectLst/>
                <a:latin typeface="Times New Roman" panose="02020603050405020304" pitchFamily="18" charset="0"/>
                <a:cs typeface="Times New Roman" panose="02020603050405020304" pitchFamily="18" charset="0"/>
              </a:rPr>
              <a:t>anoto que a matéria já foi discutida pelo Plenário deste Tribunal em outras três oportunidades</a:t>
            </a:r>
            <a:r>
              <a:rPr lang="pt-BR" sz="1300" b="0" i="0" dirty="0">
                <a:effectLst/>
                <a:latin typeface="Times New Roman" panose="02020603050405020304" pitchFamily="18" charset="0"/>
                <a:cs typeface="Times New Roman" panose="02020603050405020304" pitchFamily="18" charset="0"/>
              </a:rPr>
              <a:t> (Acórdãos 2.914/2019, 1.592/2019 e 495/2013) . Nesses julgados, </a:t>
            </a:r>
            <a:r>
              <a:rPr lang="pt-BR" sz="1300" b="1" i="0" dirty="0">
                <a:effectLst/>
                <a:latin typeface="Times New Roman" panose="02020603050405020304" pitchFamily="18" charset="0"/>
                <a:cs typeface="Times New Roman" panose="02020603050405020304" pitchFamily="18" charset="0"/>
              </a:rPr>
              <a:t>restou assentado que a declaração de inidoneidade para participar de licitação na administração pública federal (art. 46 da Lei 8.443/1992) não pode ser aplicada a sócios e administradores de empresas licitantes, por falta de previsão legal</a:t>
            </a:r>
            <a:r>
              <a:rPr lang="pt-BR" sz="1300" b="0" i="0" dirty="0">
                <a:effectLst/>
                <a:latin typeface="Times New Roman" panose="02020603050405020304" pitchFamily="18" charset="0"/>
                <a:cs typeface="Times New Roman" panose="02020603050405020304" pitchFamily="18" charset="0"/>
              </a:rPr>
              <a:t>.</a:t>
            </a:r>
          </a:p>
          <a:p>
            <a:pPr algn="just"/>
            <a:endParaRPr lang="pt-BR" sz="1300" b="0" i="0" dirty="0">
              <a:effectLst/>
              <a:latin typeface="Times New Roman" panose="02020603050405020304" pitchFamily="18" charset="0"/>
              <a:cs typeface="Times New Roman" panose="02020603050405020304" pitchFamily="18" charset="0"/>
            </a:endParaRPr>
          </a:p>
          <a:p>
            <a:pPr algn="just"/>
            <a:r>
              <a:rPr lang="pt-BR" sz="1300" b="0" i="0" dirty="0">
                <a:effectLst/>
                <a:latin typeface="Times New Roman" panose="02020603050405020304" pitchFamily="18" charset="0"/>
                <a:cs typeface="Times New Roman" panose="02020603050405020304" pitchFamily="18" charset="0"/>
              </a:rPr>
              <a:t>12. </a:t>
            </a:r>
            <a:r>
              <a:rPr lang="pt-BR" sz="1300" b="1" i="0" dirty="0">
                <a:effectLst/>
                <a:latin typeface="Times New Roman" panose="02020603050405020304" pitchFamily="18" charset="0"/>
                <a:cs typeface="Times New Roman" panose="02020603050405020304" pitchFamily="18" charset="0"/>
              </a:rPr>
              <a:t>No entanto, </a:t>
            </a:r>
            <a:r>
              <a:rPr lang="pt-BR" sz="1300" i="0" dirty="0">
                <a:effectLst/>
                <a:latin typeface="Times New Roman" panose="02020603050405020304" pitchFamily="18" charset="0"/>
                <a:cs typeface="Times New Roman" panose="02020603050405020304" pitchFamily="18" charset="0"/>
              </a:rPr>
              <a:t>foi entendido que</a:t>
            </a:r>
            <a:r>
              <a:rPr lang="pt-BR" sz="1300" b="0" i="0" dirty="0">
                <a:effectLst/>
                <a:latin typeface="Times New Roman" panose="02020603050405020304" pitchFamily="18" charset="0"/>
                <a:cs typeface="Times New Roman" panose="02020603050405020304" pitchFamily="18" charset="0"/>
              </a:rPr>
              <a:t>, </a:t>
            </a:r>
            <a:r>
              <a:rPr lang="pt-BR" sz="1300" b="1" i="0" dirty="0">
                <a:effectLst/>
                <a:latin typeface="Times New Roman" panose="02020603050405020304" pitchFamily="18" charset="0"/>
                <a:cs typeface="Times New Roman" panose="02020603050405020304" pitchFamily="18" charset="0"/>
              </a:rPr>
              <a:t>caso nova sociedade empresária seja constituída, com o mesmo objeto, por qualquer um dos sócios ou administradores de empresas declaradas inidôneas</a:t>
            </a:r>
            <a:r>
              <a:rPr lang="pt-BR" sz="1300" b="0" i="0" dirty="0">
                <a:effectLst/>
                <a:latin typeface="Times New Roman" panose="02020603050405020304" pitchFamily="18" charset="0"/>
                <a:cs typeface="Times New Roman" panose="02020603050405020304" pitchFamily="18" charset="0"/>
              </a:rPr>
              <a:t>, após a aplicação da sanção e no prazo de sua vigência, a administração </a:t>
            </a:r>
            <a:r>
              <a:rPr lang="pt-BR" sz="1300" b="1" i="0" dirty="0">
                <a:effectLst/>
                <a:latin typeface="Times New Roman" panose="02020603050405020304" pitchFamily="18" charset="0"/>
                <a:cs typeface="Times New Roman" panose="02020603050405020304" pitchFamily="18" charset="0"/>
              </a:rPr>
              <a:t>deve adotar as providências necessárias </a:t>
            </a:r>
            <a:r>
              <a:rPr lang="pt-BR" sz="1300" b="0" i="0" dirty="0">
                <a:effectLst/>
                <a:latin typeface="Times New Roman" panose="02020603050405020304" pitchFamily="18" charset="0"/>
                <a:cs typeface="Times New Roman" panose="02020603050405020304" pitchFamily="18" charset="0"/>
              </a:rPr>
              <a:t>à inibição de participação dessa empresa em licitações, </a:t>
            </a:r>
            <a:r>
              <a:rPr lang="pt-BR" sz="1300" b="1" i="0" dirty="0">
                <a:effectLst/>
                <a:latin typeface="Times New Roman" panose="02020603050405020304" pitchFamily="18" charset="0"/>
                <a:cs typeface="Times New Roman" panose="02020603050405020304" pitchFamily="18" charset="0"/>
              </a:rPr>
              <a:t>em processo administrativo específico, assegurando o contraditório e a ampla defesa a todos os interessados</a:t>
            </a:r>
            <a:r>
              <a:rPr lang="pt-BR" sz="1300" b="0" i="0" dirty="0">
                <a:effectLst/>
                <a:latin typeface="Times New Roman" panose="02020603050405020304" pitchFamily="18" charset="0"/>
                <a:cs typeface="Times New Roman" panose="02020603050405020304" pitchFamily="18" charset="0"/>
              </a:rPr>
              <a:t>.</a:t>
            </a:r>
          </a:p>
          <a:p>
            <a:pPr algn="just"/>
            <a:endParaRPr lang="pt-BR" sz="1300" b="0" i="0" dirty="0">
              <a:effectLst/>
              <a:latin typeface="Times New Roman" panose="02020603050405020304" pitchFamily="18" charset="0"/>
              <a:cs typeface="Times New Roman" panose="02020603050405020304" pitchFamily="18" charset="0"/>
            </a:endParaRPr>
          </a:p>
          <a:p>
            <a:pPr algn="just"/>
            <a:r>
              <a:rPr lang="pt-BR" sz="1300" b="0" i="0" dirty="0">
                <a:effectLst/>
                <a:latin typeface="Times New Roman" panose="02020603050405020304" pitchFamily="18" charset="0"/>
                <a:cs typeface="Times New Roman" panose="02020603050405020304" pitchFamily="18" charset="0"/>
              </a:rPr>
              <a:t>13. O voto condutor do já mencionado </a:t>
            </a:r>
            <a:r>
              <a:rPr lang="pt-BR" sz="1300" b="0" i="0" u="none" strike="noStrike" dirty="0">
                <a:effectLst/>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Acórdão 495/2013-TCU-Plenário</a:t>
            </a:r>
            <a:r>
              <a:rPr lang="pt-BR" sz="1300" b="0" i="0" dirty="0">
                <a:effectLst/>
                <a:latin typeface="Times New Roman" panose="02020603050405020304" pitchFamily="18" charset="0"/>
                <a:cs typeface="Times New Roman" panose="02020603050405020304" pitchFamily="18" charset="0"/>
              </a:rPr>
              <a:t> deixou consignado o seguinte registro: (...)”</a:t>
            </a:r>
          </a:p>
          <a:p>
            <a:pPr algn="just"/>
            <a:endParaRPr lang="pt-BR" sz="1500" b="0" i="0" dirty="0">
              <a:effectLst/>
              <a:latin typeface="Times New Roman" panose="02020603050405020304" pitchFamily="18" charset="0"/>
              <a:cs typeface="Times New Roman" panose="02020603050405020304" pitchFamily="18" charset="0"/>
            </a:endParaRPr>
          </a:p>
          <a:p>
            <a:pPr algn="l"/>
            <a:endParaRPr lang="pt-BR" b="0" i="0" dirty="0">
              <a:solidFill>
                <a:srgbClr val="5C5C5C"/>
              </a:solidFill>
              <a:effectLst/>
              <a:latin typeface="Times New Roman" panose="02020603050405020304" pitchFamily="18" charset="0"/>
              <a:cs typeface="Times New Roman" panose="02020603050405020304" pitchFamily="18" charset="0"/>
            </a:endParaRPr>
          </a:p>
          <a:p>
            <a:pPr algn="l"/>
            <a:endParaRPr lang="pt-BR" dirty="0">
              <a:solidFill>
                <a:srgbClr val="5C5C5C"/>
              </a:solidFill>
              <a:latin typeface="Segoe UI" panose="020B0502040204020203" pitchFamily="34" charset="0"/>
            </a:endParaRPr>
          </a:p>
          <a:p>
            <a:pPr algn="l"/>
            <a:endParaRPr lang="pt-BR" b="0" i="0" dirty="0">
              <a:solidFill>
                <a:srgbClr val="5C5C5C"/>
              </a:solidFill>
              <a:effectLst/>
              <a:latin typeface="Segoe UI" panose="020B0502040204020203" pitchFamily="34" charset="0"/>
            </a:endParaRPr>
          </a:p>
          <a:p>
            <a:pPr algn="l"/>
            <a:endParaRPr lang="pt-BR" dirty="0">
              <a:solidFill>
                <a:srgbClr val="5C5C5C"/>
              </a:solidFill>
              <a:latin typeface="Segoe UI" panose="020B0502040204020203" pitchFamily="34" charset="0"/>
            </a:endParaRPr>
          </a:p>
          <a:p>
            <a:pPr algn="l"/>
            <a:endParaRPr lang="pt-BR" b="0" i="0" dirty="0">
              <a:solidFill>
                <a:srgbClr val="5C5C5C"/>
              </a:solidFill>
              <a:effectLst/>
              <a:latin typeface="Segoe UI" panose="020B0502040204020203" pitchFamily="34" charset="0"/>
            </a:endParaRPr>
          </a:p>
          <a:p>
            <a:pPr algn="l"/>
            <a:endParaRPr lang="pt-BR" dirty="0">
              <a:solidFill>
                <a:srgbClr val="5C5C5C"/>
              </a:solidFill>
              <a:latin typeface="Segoe UI" panose="020B0502040204020203" pitchFamily="34" charset="0"/>
            </a:endParaRPr>
          </a:p>
          <a:p>
            <a:pPr algn="l"/>
            <a:endParaRPr lang="pt-BR" b="0" i="0" dirty="0">
              <a:solidFill>
                <a:srgbClr val="5C5C5C"/>
              </a:solidFill>
              <a:effectLst/>
              <a:latin typeface="Segoe UI" panose="020B0502040204020203" pitchFamily="34" charset="0"/>
            </a:endParaRPr>
          </a:p>
          <a:p>
            <a:pPr algn="l"/>
            <a:endParaRPr lang="pt-BR" dirty="0">
              <a:solidFill>
                <a:srgbClr val="5C5C5C"/>
              </a:solidFill>
              <a:latin typeface="Segoe UI" panose="020B0502040204020203" pitchFamily="34" charset="0"/>
            </a:endParaRPr>
          </a:p>
          <a:p>
            <a:pPr algn="l"/>
            <a:endParaRPr lang="pt-BR" b="0" i="0" dirty="0">
              <a:solidFill>
                <a:srgbClr val="5C5C5C"/>
              </a:solidFill>
              <a:effectLst/>
              <a:latin typeface="Segoe UI" panose="020B0502040204020203" pitchFamily="34" charset="0"/>
            </a:endParaRPr>
          </a:p>
          <a:p>
            <a:pPr algn="l"/>
            <a:endParaRPr lang="pt-BR" b="0" i="0" dirty="0">
              <a:solidFill>
                <a:srgbClr val="5C5C5C"/>
              </a:solidFill>
              <a:effectLst/>
              <a:latin typeface="Segoe UI" panose="020B0502040204020203" pitchFamily="34" charset="0"/>
            </a:endParaRPr>
          </a:p>
        </p:txBody>
      </p:sp>
    </p:spTree>
    <p:extLst>
      <p:ext uri="{BB962C8B-B14F-4D97-AF65-F5344CB8AC3E}">
        <p14:creationId xmlns:p14="http://schemas.microsoft.com/office/powerpoint/2010/main" val="23967160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41A2C7-39FD-4456-AF4D-A9AF0575CC8C}"/>
              </a:ext>
            </a:extLst>
          </p:cNvPr>
          <p:cNvSpPr>
            <a:spLocks noGrp="1"/>
          </p:cNvSpPr>
          <p:nvPr>
            <p:ph type="title"/>
          </p:nvPr>
        </p:nvSpPr>
        <p:spPr>
          <a:xfrm>
            <a:off x="741702" y="604606"/>
            <a:ext cx="10501441" cy="1034385"/>
          </a:xfrm>
        </p:spPr>
        <p:txBody>
          <a:bodyPr/>
          <a:lstStyle/>
          <a:p>
            <a:pPr algn="ctr"/>
            <a:r>
              <a:rPr lang="pt-BR" sz="2800" b="1" dirty="0">
                <a:latin typeface="Times New Roman" panose="02020603050405020304" pitchFamily="18" charset="0"/>
                <a:cs typeface="Times New Roman" panose="02020603050405020304" pitchFamily="18" charset="0"/>
              </a:rPr>
              <a:t>NOVA</a:t>
            </a:r>
            <a:r>
              <a:rPr lang="pt-BR" sz="2800" b="1" dirty="0">
                <a:latin typeface="Arial" panose="020B0604020202020204" pitchFamily="34" charset="0"/>
                <a:cs typeface="Arial" panose="020B0604020202020204" pitchFamily="34" charset="0"/>
              </a:rPr>
              <a:t> LEI DE LICITAÇÕES – 14.133/21</a:t>
            </a:r>
            <a:br>
              <a:rPr lang="pt-BR" sz="2800" b="1" dirty="0">
                <a:latin typeface="Arial" panose="020B0604020202020204" pitchFamily="34" charset="0"/>
                <a:cs typeface="Arial" panose="020B0604020202020204" pitchFamily="34" charset="0"/>
              </a:rPr>
            </a:br>
            <a:r>
              <a:rPr lang="pt-BR" sz="2800" b="1" dirty="0">
                <a:latin typeface="Arial" panose="020B0604020202020204" pitchFamily="34" charset="0"/>
                <a:cs typeface="Arial" panose="020B0604020202020204" pitchFamily="34" charset="0"/>
              </a:rPr>
              <a:t>Desconsideração da Personalidade Jurídica  Artigo 160</a:t>
            </a:r>
            <a:endParaRPr lang="pt-BR" sz="2800" dirty="0"/>
          </a:p>
        </p:txBody>
      </p:sp>
      <p:sp>
        <p:nvSpPr>
          <p:cNvPr id="4" name="CaixaDeTexto 3">
            <a:extLst>
              <a:ext uri="{FF2B5EF4-FFF2-40B4-BE49-F238E27FC236}">
                <a16:creationId xmlns:a16="http://schemas.microsoft.com/office/drawing/2014/main" id="{FDF76DFA-9108-4879-ADBA-71B0B9917256}"/>
              </a:ext>
            </a:extLst>
          </p:cNvPr>
          <p:cNvSpPr txBox="1"/>
          <p:nvPr/>
        </p:nvSpPr>
        <p:spPr>
          <a:xfrm>
            <a:off x="741702" y="1940118"/>
            <a:ext cx="10437831" cy="4493538"/>
          </a:xfrm>
          <a:prstGeom prst="rect">
            <a:avLst/>
          </a:prstGeom>
          <a:noFill/>
        </p:spPr>
        <p:txBody>
          <a:bodyPr wrap="square">
            <a:spAutoFit/>
          </a:bodyPr>
          <a:lstStyle/>
          <a:p>
            <a:pPr algn="just"/>
            <a:r>
              <a:rPr lang="pt-BR" sz="1300" b="0" i="0" dirty="0">
                <a:effectLst/>
                <a:latin typeface="Times New Roman" panose="02020603050405020304" pitchFamily="18" charset="0"/>
                <a:cs typeface="Times New Roman" panose="02020603050405020304" pitchFamily="18" charset="0"/>
              </a:rPr>
              <a:t>18. Nessa análise, </a:t>
            </a:r>
            <a:r>
              <a:rPr lang="pt-BR" sz="1300" b="1" i="0" dirty="0">
                <a:effectLst/>
                <a:latin typeface="Times New Roman" panose="02020603050405020304" pitchFamily="18" charset="0"/>
                <a:cs typeface="Times New Roman" panose="02020603050405020304" pitchFamily="18" charset="0"/>
              </a:rPr>
              <a:t>diversos fatores devem ser investigados</a:t>
            </a:r>
            <a:r>
              <a:rPr lang="pt-BR" sz="1300" b="0" i="0" dirty="0">
                <a:effectLst/>
                <a:latin typeface="Times New Roman" panose="02020603050405020304" pitchFamily="18" charset="0"/>
                <a:cs typeface="Times New Roman" panose="02020603050405020304" pitchFamily="18" charset="0"/>
              </a:rPr>
              <a:t>. </a:t>
            </a:r>
            <a:r>
              <a:rPr lang="pt-BR" sz="1300" b="1" i="0" dirty="0">
                <a:effectLst/>
                <a:latin typeface="Times New Roman" panose="02020603050405020304" pitchFamily="18" charset="0"/>
                <a:cs typeface="Times New Roman" panose="02020603050405020304" pitchFamily="18" charset="0"/>
              </a:rPr>
              <a:t>A título exemplificativo</a:t>
            </a:r>
            <a:r>
              <a:rPr lang="pt-BR" sz="1300" b="0" i="0" dirty="0">
                <a:effectLst/>
                <a:latin typeface="Times New Roman" panose="02020603050405020304" pitchFamily="18" charset="0"/>
                <a:cs typeface="Times New Roman" panose="02020603050405020304" pitchFamily="18" charset="0"/>
              </a:rPr>
              <a:t>, </a:t>
            </a:r>
            <a:r>
              <a:rPr lang="pt-BR" sz="1300" i="0" dirty="0">
                <a:effectLst/>
                <a:latin typeface="Times New Roman" panose="02020603050405020304" pitchFamily="18" charset="0"/>
                <a:cs typeface="Times New Roman" panose="02020603050405020304" pitchFamily="18" charset="0"/>
              </a:rPr>
              <a:t>deve-se apurar as condições de constituição da pessoa jurídica ou do início da sua relação com os sócios da empresa sancionada; a atividade econômica desenvolvida pelas empresas; a composição do quadro societário e a identidade dos dirigentes/administradores; compartilhamento de estrutura física ou de pessoal etc.</a:t>
            </a:r>
          </a:p>
          <a:p>
            <a:pPr algn="just"/>
            <a:endParaRPr lang="pt-BR" sz="1300" i="0" dirty="0">
              <a:effectLst/>
              <a:latin typeface="Times New Roman" panose="02020603050405020304" pitchFamily="18" charset="0"/>
              <a:cs typeface="Times New Roman" panose="02020603050405020304" pitchFamily="18" charset="0"/>
            </a:endParaRPr>
          </a:p>
          <a:p>
            <a:pPr algn="just"/>
            <a:r>
              <a:rPr lang="pt-BR" sz="1300" b="0" i="0" dirty="0">
                <a:effectLst/>
                <a:latin typeface="Times New Roman" panose="02020603050405020304" pitchFamily="18" charset="0"/>
                <a:cs typeface="Times New Roman" panose="02020603050405020304" pitchFamily="18" charset="0"/>
              </a:rPr>
              <a:t>19. </a:t>
            </a:r>
            <a:r>
              <a:rPr lang="pt-BR" sz="1300" b="1" i="0" dirty="0">
                <a:effectLst/>
                <a:latin typeface="Times New Roman" panose="02020603050405020304" pitchFamily="18" charset="0"/>
                <a:cs typeface="Times New Roman" panose="02020603050405020304" pitchFamily="18" charset="0"/>
              </a:rPr>
              <a:t>Se, ao término das mencionadas diligências, forem apurados indícios de fraude à sanção anteriormente aplicada, então será necessária a instauração do processo administrativo específico</a:t>
            </a:r>
            <a:r>
              <a:rPr lang="pt-BR" sz="1300" b="0" i="0" dirty="0">
                <a:effectLst/>
                <a:latin typeface="Times New Roman" panose="02020603050405020304" pitchFamily="18" charset="0"/>
                <a:cs typeface="Times New Roman" panose="02020603050405020304" pitchFamily="18" charset="0"/>
              </a:rPr>
              <a:t>, tendente a apurar em detalhes a conduta, bem como </a:t>
            </a:r>
            <a:r>
              <a:rPr lang="pt-BR" sz="1300" b="1" i="0" dirty="0">
                <a:effectLst/>
                <a:latin typeface="Times New Roman" panose="02020603050405020304" pitchFamily="18" charset="0"/>
                <a:cs typeface="Times New Roman" panose="02020603050405020304" pitchFamily="18" charset="0"/>
              </a:rPr>
              <a:t>viabilizar o contraditório e a ampla defesa prévios</a:t>
            </a:r>
            <a:r>
              <a:rPr lang="pt-BR" sz="1300" b="0" i="0" dirty="0">
                <a:effectLst/>
                <a:latin typeface="Times New Roman" panose="02020603050405020304" pitchFamily="18" charset="0"/>
                <a:cs typeface="Times New Roman" panose="02020603050405020304" pitchFamily="18" charset="0"/>
              </a:rPr>
              <a:t>.</a:t>
            </a:r>
          </a:p>
          <a:p>
            <a:pPr algn="just"/>
            <a:endParaRPr lang="pt-BR" sz="1300" b="0" i="0" dirty="0">
              <a:effectLst/>
              <a:latin typeface="Times New Roman" panose="02020603050405020304" pitchFamily="18" charset="0"/>
              <a:cs typeface="Times New Roman" panose="02020603050405020304" pitchFamily="18" charset="0"/>
            </a:endParaRPr>
          </a:p>
          <a:p>
            <a:pPr algn="just"/>
            <a:r>
              <a:rPr lang="pt-BR" sz="1300" b="0" i="0" dirty="0">
                <a:effectLst/>
                <a:latin typeface="Times New Roman" panose="02020603050405020304" pitchFamily="18" charset="0"/>
                <a:cs typeface="Times New Roman" panose="02020603050405020304" pitchFamily="18" charset="0"/>
              </a:rPr>
              <a:t>20. Portanto, </a:t>
            </a:r>
            <a:r>
              <a:rPr lang="pt-BR" sz="1300" b="1" i="0" dirty="0">
                <a:effectLst/>
                <a:latin typeface="Times New Roman" panose="02020603050405020304" pitchFamily="18" charset="0"/>
                <a:cs typeface="Times New Roman" panose="02020603050405020304" pitchFamily="18" charset="0"/>
              </a:rPr>
              <a:t>creio que a louvável preocupação da unidade técnica já se encontra abarcada pela funcionalidade de ocorrências impeditivas indiretas do </a:t>
            </a:r>
            <a:r>
              <a:rPr lang="pt-BR" sz="1300" b="1" i="0" dirty="0" err="1">
                <a:effectLst/>
                <a:latin typeface="Times New Roman" panose="02020603050405020304" pitchFamily="18" charset="0"/>
                <a:cs typeface="Times New Roman" panose="02020603050405020304" pitchFamily="18" charset="0"/>
              </a:rPr>
              <a:t>Sicaf</a:t>
            </a:r>
            <a:r>
              <a:rPr lang="pt-BR" sz="1300" b="0" i="0" dirty="0">
                <a:effectLst/>
                <a:latin typeface="Times New Roman" panose="02020603050405020304" pitchFamily="18" charset="0"/>
                <a:cs typeface="Times New Roman" panose="02020603050405020304" pitchFamily="18" charset="0"/>
              </a:rPr>
              <a:t>. Friso ainda que as unidades técnicas e as equipes de auditoria desta Corte de Contas também poderão representar sempre que constatarem algum tipo de burla à sanção de declaração de inidoneidade por meio da constituição de nova pessoa jurídica.</a:t>
            </a:r>
          </a:p>
          <a:p>
            <a:pPr algn="just"/>
            <a:endParaRPr lang="pt-BR" sz="1300" b="0" i="0" dirty="0">
              <a:effectLst/>
              <a:latin typeface="Times New Roman" panose="02020603050405020304" pitchFamily="18" charset="0"/>
              <a:cs typeface="Times New Roman" panose="02020603050405020304" pitchFamily="18" charset="0"/>
            </a:endParaRPr>
          </a:p>
          <a:p>
            <a:pPr algn="just"/>
            <a:r>
              <a:rPr lang="pt-BR" sz="1300" b="0" i="0" dirty="0">
                <a:effectLst/>
                <a:latin typeface="Times New Roman" panose="02020603050405020304" pitchFamily="18" charset="0"/>
                <a:cs typeface="Times New Roman" panose="02020603050405020304" pitchFamily="18" charset="0"/>
              </a:rPr>
              <a:t>21. Desse modo, </a:t>
            </a:r>
            <a:r>
              <a:rPr lang="pt-BR" sz="1300" b="1" i="0" dirty="0">
                <a:effectLst/>
                <a:latin typeface="Times New Roman" panose="02020603050405020304" pitchFamily="18" charset="0"/>
                <a:cs typeface="Times New Roman" panose="02020603050405020304" pitchFamily="18" charset="0"/>
              </a:rPr>
              <a:t>afasto a aplicação da pena de inidoneidade aos srs. Juliano </a:t>
            </a:r>
            <a:r>
              <a:rPr lang="pt-BR" sz="1300" b="1" i="0" dirty="0" err="1">
                <a:effectLst/>
                <a:latin typeface="Times New Roman" panose="02020603050405020304" pitchFamily="18" charset="0"/>
                <a:cs typeface="Times New Roman" panose="02020603050405020304" pitchFamily="18" charset="0"/>
              </a:rPr>
              <a:t>Zanesco</a:t>
            </a:r>
            <a:r>
              <a:rPr lang="pt-BR" sz="1300" b="1" i="0" dirty="0">
                <a:effectLst/>
                <a:latin typeface="Times New Roman" panose="02020603050405020304" pitchFamily="18" charset="0"/>
                <a:cs typeface="Times New Roman" panose="02020603050405020304" pitchFamily="18" charset="0"/>
              </a:rPr>
              <a:t>, Carlos César </a:t>
            </a:r>
            <a:r>
              <a:rPr lang="pt-BR" sz="1300" b="1" i="0" dirty="0" err="1">
                <a:effectLst/>
                <a:latin typeface="Times New Roman" panose="02020603050405020304" pitchFamily="18" charset="0"/>
                <a:cs typeface="Times New Roman" panose="02020603050405020304" pitchFamily="18" charset="0"/>
              </a:rPr>
              <a:t>Geimbra</a:t>
            </a:r>
            <a:r>
              <a:rPr lang="pt-BR" sz="1300" b="1" i="0" dirty="0">
                <a:effectLst/>
                <a:latin typeface="Times New Roman" panose="02020603050405020304" pitchFamily="18" charset="0"/>
                <a:cs typeface="Times New Roman" panose="02020603050405020304" pitchFamily="18" charset="0"/>
              </a:rPr>
              <a:t>, </a:t>
            </a:r>
            <a:r>
              <a:rPr lang="pt-BR" sz="1300" b="1" i="0" dirty="0" err="1">
                <a:effectLst/>
                <a:latin typeface="Times New Roman" panose="02020603050405020304" pitchFamily="18" charset="0"/>
                <a:cs typeface="Times New Roman" panose="02020603050405020304" pitchFamily="18" charset="0"/>
              </a:rPr>
              <a:t>Lênio</a:t>
            </a:r>
            <a:r>
              <a:rPr lang="pt-BR" sz="1300" b="1" i="0" dirty="0">
                <a:effectLst/>
                <a:latin typeface="Times New Roman" panose="02020603050405020304" pitchFamily="18" charset="0"/>
                <a:cs typeface="Times New Roman" panose="02020603050405020304" pitchFamily="18" charset="0"/>
              </a:rPr>
              <a:t> </a:t>
            </a:r>
            <a:r>
              <a:rPr lang="pt-BR" sz="1300" b="1" i="0" dirty="0" err="1">
                <a:effectLst/>
                <a:latin typeface="Times New Roman" panose="02020603050405020304" pitchFamily="18" charset="0"/>
                <a:cs typeface="Times New Roman" panose="02020603050405020304" pitchFamily="18" charset="0"/>
              </a:rPr>
              <a:t>Zanesco</a:t>
            </a:r>
            <a:r>
              <a:rPr lang="pt-BR" sz="1300" b="1" i="0" dirty="0">
                <a:effectLst/>
                <a:latin typeface="Times New Roman" panose="02020603050405020304" pitchFamily="18" charset="0"/>
                <a:cs typeface="Times New Roman" panose="02020603050405020304" pitchFamily="18" charset="0"/>
              </a:rPr>
              <a:t> e Jordano </a:t>
            </a:r>
            <a:r>
              <a:rPr lang="pt-BR" sz="1300" b="1" i="0" dirty="0" err="1">
                <a:effectLst/>
                <a:latin typeface="Times New Roman" panose="02020603050405020304" pitchFamily="18" charset="0"/>
                <a:cs typeface="Times New Roman" panose="02020603050405020304" pitchFamily="18" charset="0"/>
              </a:rPr>
              <a:t>Zanesco</a:t>
            </a:r>
            <a:r>
              <a:rPr lang="pt-BR" sz="1300" b="0" i="0" dirty="0">
                <a:effectLst/>
                <a:latin typeface="Times New Roman" panose="02020603050405020304" pitchFamily="18" charset="0"/>
                <a:cs typeface="Times New Roman" panose="02020603050405020304" pitchFamily="18" charset="0"/>
              </a:rPr>
              <a:t>. Por consequência, considero prejudicada a tese defensiva da ilegitimidade passiva do sr. Jordano.</a:t>
            </a:r>
          </a:p>
          <a:p>
            <a:pPr algn="just"/>
            <a:endParaRPr lang="pt-BR" sz="1300" b="0" i="0" dirty="0">
              <a:effectLst/>
              <a:latin typeface="Times New Roman" panose="02020603050405020304" pitchFamily="18" charset="0"/>
              <a:cs typeface="Times New Roman" panose="02020603050405020304" pitchFamily="18" charset="0"/>
            </a:endParaRPr>
          </a:p>
          <a:p>
            <a:pPr algn="just"/>
            <a:r>
              <a:rPr lang="pt-BR" sz="1300" b="0" i="0" dirty="0">
                <a:effectLst/>
                <a:latin typeface="Times New Roman" panose="02020603050405020304" pitchFamily="18" charset="0"/>
                <a:cs typeface="Times New Roman" panose="02020603050405020304" pitchFamily="18" charset="0"/>
              </a:rPr>
              <a:t>22. Apesar de afastar a pena de inidoneidade para os sócios das empresas arroladas, </a:t>
            </a:r>
            <a:r>
              <a:rPr lang="pt-BR" sz="1300" b="1" i="0" dirty="0">
                <a:effectLst/>
                <a:latin typeface="Times New Roman" panose="02020603050405020304" pitchFamily="18" charset="0"/>
                <a:cs typeface="Times New Roman" panose="02020603050405020304" pitchFamily="18" charset="0"/>
              </a:rPr>
              <a:t>devo ressaltar as novidades legislativas incorporadas nas Leis 13.303/2016 e 14.133/2021</a:t>
            </a:r>
            <a:r>
              <a:rPr lang="pt-BR" sz="1300" b="0" i="0" dirty="0">
                <a:effectLst/>
                <a:latin typeface="Times New Roman" panose="02020603050405020304" pitchFamily="18" charset="0"/>
                <a:cs typeface="Times New Roman" panose="02020603050405020304" pitchFamily="18" charset="0"/>
              </a:rPr>
              <a:t>, que permitem, a partir de fatos praticados após a vigência dessas normas - ou seja, não incide no caso concreto -, a extensão dos efeitos da inidoneidade para terceiros. O estatuto jurídico das empresas públicas e das sociedades de economia mista veda a participação em licitação e a contratação de empresas cujos sócios ou administradores integrem o quadro societário de outra declarada inidônea (art. 38) . </a:t>
            </a:r>
            <a:r>
              <a:rPr lang="pt-BR" sz="1300" b="1" i="0" dirty="0">
                <a:effectLst/>
                <a:latin typeface="Times New Roman" panose="02020603050405020304" pitchFamily="18" charset="0"/>
                <a:cs typeface="Times New Roman" panose="02020603050405020304" pitchFamily="18" charset="0"/>
              </a:rPr>
              <a:t>A nova lei de licitações, por sua vez, prevê uma hipótese de desconsideração em que os efeitos das sanções aplicadas à pessoa jurídica podem ser estendidos aos administradores e sócios com poderes de administração (art. 160)</a:t>
            </a:r>
            <a:r>
              <a:rPr lang="pt-BR" sz="1300" b="0" i="0" dirty="0">
                <a:effectLst/>
                <a:latin typeface="Times New Roman" panose="02020603050405020304" pitchFamily="18" charset="0"/>
                <a:cs typeface="Times New Roman" panose="02020603050405020304" pitchFamily="18" charset="0"/>
              </a:rPr>
              <a:t>.</a:t>
            </a:r>
          </a:p>
          <a:p>
            <a:pPr algn="just"/>
            <a:r>
              <a:rPr lang="pt-BR" sz="1300" dirty="0">
                <a:latin typeface="Times New Roman" panose="02020603050405020304" pitchFamily="18" charset="0"/>
                <a:cs typeface="Times New Roman" panose="02020603050405020304" pitchFamily="18" charset="0"/>
              </a:rPr>
              <a:t>(...)”</a:t>
            </a:r>
            <a:endParaRPr lang="pt-BR" sz="1300" b="0" i="0"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43452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41A2C7-39FD-4456-AF4D-A9AF0575CC8C}"/>
              </a:ext>
            </a:extLst>
          </p:cNvPr>
          <p:cNvSpPr>
            <a:spLocks noGrp="1"/>
          </p:cNvSpPr>
          <p:nvPr>
            <p:ph type="title"/>
          </p:nvPr>
        </p:nvSpPr>
        <p:spPr>
          <a:xfrm>
            <a:off x="741702" y="604606"/>
            <a:ext cx="10501441" cy="1034385"/>
          </a:xfrm>
        </p:spPr>
        <p:txBody>
          <a:bodyPr/>
          <a:lstStyle/>
          <a:p>
            <a:pPr algn="ctr"/>
            <a:r>
              <a:rPr lang="pt-BR" sz="2800" b="1" dirty="0">
                <a:latin typeface="Times New Roman" panose="02020603050405020304" pitchFamily="18" charset="0"/>
                <a:cs typeface="Times New Roman" panose="02020603050405020304" pitchFamily="18" charset="0"/>
              </a:rPr>
              <a:t>NOVA</a:t>
            </a:r>
            <a:r>
              <a:rPr lang="pt-BR" sz="2800" b="1" dirty="0">
                <a:latin typeface="Arial" panose="020B0604020202020204" pitchFamily="34" charset="0"/>
                <a:cs typeface="Arial" panose="020B0604020202020204" pitchFamily="34" charset="0"/>
              </a:rPr>
              <a:t> LEI DE LICITAÇÕES – 14.133/21</a:t>
            </a:r>
            <a:br>
              <a:rPr lang="pt-BR" sz="2800" b="1" dirty="0">
                <a:latin typeface="Arial" panose="020B0604020202020204" pitchFamily="34" charset="0"/>
                <a:cs typeface="Arial" panose="020B0604020202020204" pitchFamily="34" charset="0"/>
              </a:rPr>
            </a:br>
            <a:r>
              <a:rPr lang="pt-BR" sz="2800" b="1" dirty="0">
                <a:latin typeface="Arial" panose="020B0604020202020204" pitchFamily="34" charset="0"/>
                <a:cs typeface="Arial" panose="020B0604020202020204" pitchFamily="34" charset="0"/>
              </a:rPr>
              <a:t>Desconsideração da Personalidade Jurídica  Artigo 160</a:t>
            </a:r>
            <a:endParaRPr lang="pt-BR" sz="2800" dirty="0"/>
          </a:p>
        </p:txBody>
      </p:sp>
      <p:sp>
        <p:nvSpPr>
          <p:cNvPr id="4" name="CaixaDeTexto 3">
            <a:extLst>
              <a:ext uri="{FF2B5EF4-FFF2-40B4-BE49-F238E27FC236}">
                <a16:creationId xmlns:a16="http://schemas.microsoft.com/office/drawing/2014/main" id="{FDF76DFA-9108-4879-ADBA-71B0B9917256}"/>
              </a:ext>
            </a:extLst>
          </p:cNvPr>
          <p:cNvSpPr txBox="1"/>
          <p:nvPr/>
        </p:nvSpPr>
        <p:spPr>
          <a:xfrm>
            <a:off x="741702" y="2133630"/>
            <a:ext cx="10296939" cy="4231928"/>
          </a:xfrm>
          <a:prstGeom prst="rect">
            <a:avLst/>
          </a:prstGeom>
          <a:noFill/>
        </p:spPr>
        <p:txBody>
          <a:bodyPr wrap="square">
            <a:spAutoFit/>
          </a:bodyPr>
          <a:lstStyle/>
          <a:p>
            <a:pPr algn="just"/>
            <a:r>
              <a:rPr lang="pt-BR" sz="1500" b="1" u="sng" dirty="0">
                <a:latin typeface="Times New Roman" panose="02020603050405020304" pitchFamily="18" charset="0"/>
                <a:cs typeface="Times New Roman" panose="02020603050405020304" pitchFamily="18" charset="0"/>
              </a:rPr>
              <a:t>CONSIDERAÇÕES FINAIS</a:t>
            </a:r>
          </a:p>
          <a:p>
            <a:pPr algn="just"/>
            <a:endParaRPr lang="pt-BR" sz="1500" u="sng" dirty="0">
              <a:latin typeface="Times New Roman" panose="02020603050405020304" pitchFamily="18" charset="0"/>
              <a:cs typeface="Times New Roman" panose="02020603050405020304" pitchFamily="18" charset="0"/>
            </a:endParaRPr>
          </a:p>
          <a:p>
            <a:pPr algn="just"/>
            <a:r>
              <a:rPr lang="pt-BR" sz="1600" b="0" i="0" dirty="0">
                <a:solidFill>
                  <a:srgbClr val="232323"/>
                </a:solidFill>
                <a:effectLst/>
                <a:latin typeface="Roboto" panose="02000000000000000000" pitchFamily="2" charset="0"/>
              </a:rPr>
              <a:t>No Acórdão 1761/2021, a pretexto da edição da Nova Lei de Licitações, suscita-se interessante questionamento sobre o art. 160 autorizar o TCU a estender os efeitos da sanção a sócios e administradores de empresas declaradas inidôneas.</a:t>
            </a:r>
            <a:endParaRPr lang="pt-BR" sz="1500" u="sng" dirty="0">
              <a:latin typeface="Times New Roman" panose="02020603050405020304" pitchFamily="18" charset="0"/>
              <a:cs typeface="Times New Roman" panose="02020603050405020304" pitchFamily="18" charset="0"/>
            </a:endParaRPr>
          </a:p>
          <a:p>
            <a:pPr algn="just"/>
            <a:endParaRPr lang="pt-BR" sz="1500" u="sng" dirty="0">
              <a:latin typeface="Times New Roman" panose="02020603050405020304" pitchFamily="18" charset="0"/>
              <a:cs typeface="Times New Roman" panose="02020603050405020304" pitchFamily="18" charset="0"/>
            </a:endParaRPr>
          </a:p>
          <a:p>
            <a:pPr algn="just"/>
            <a:r>
              <a:rPr lang="pt-BR" sz="1600" b="0" i="1" dirty="0">
                <a:solidFill>
                  <a:srgbClr val="232323"/>
                </a:solidFill>
                <a:effectLst/>
                <a:latin typeface="Roboto" panose="02000000000000000000" pitchFamily="2" charset="0"/>
              </a:rPr>
              <a:t>O TCU tem competência para desconsiderar a personalidade jurídica e estender os efeitos da inidoneidade a terceiros</a:t>
            </a:r>
            <a:r>
              <a:rPr lang="pt-BR" sz="1600" dirty="0">
                <a:solidFill>
                  <a:srgbClr val="232323"/>
                </a:solidFill>
                <a:latin typeface="Roboto" panose="02000000000000000000" pitchFamily="2" charset="0"/>
              </a:rPr>
              <a:t>? Ainda que não seja </a:t>
            </a:r>
            <a:r>
              <a:rPr lang="pt-BR" sz="1600" b="0" i="0" dirty="0">
                <a:solidFill>
                  <a:srgbClr val="232323"/>
                </a:solidFill>
                <a:effectLst/>
                <a:latin typeface="Roboto" panose="02000000000000000000" pitchFamily="2" charset="0"/>
              </a:rPr>
              <a:t>destinatário da Lei, tampouco titular dessa competência?</a:t>
            </a:r>
          </a:p>
          <a:p>
            <a:pPr algn="just"/>
            <a:endParaRPr lang="pt-BR" sz="1600" dirty="0">
              <a:solidFill>
                <a:srgbClr val="232323"/>
              </a:solidFill>
              <a:latin typeface="Roboto" panose="02000000000000000000" pitchFamily="2" charset="0"/>
            </a:endParaRPr>
          </a:p>
          <a:p>
            <a:pPr algn="just"/>
            <a:r>
              <a:rPr lang="pt-BR" sz="1600" b="0" i="0" dirty="0">
                <a:solidFill>
                  <a:srgbClr val="232323"/>
                </a:solidFill>
                <a:effectLst/>
                <a:latin typeface="Roboto" panose="02000000000000000000" pitchFamily="2" charset="0"/>
              </a:rPr>
              <a:t>A extensão dos efeitos da inidoneidade a terceiros deve atender aos direitos previstos em lei: contraditório, ampla defesa e análise jurídica prévia (o que isso signifique no processo judicial?). </a:t>
            </a:r>
          </a:p>
          <a:p>
            <a:pPr algn="just"/>
            <a:endParaRPr lang="pt-BR" sz="1600" dirty="0">
              <a:solidFill>
                <a:srgbClr val="232323"/>
              </a:solidFill>
              <a:latin typeface="Roboto" panose="02000000000000000000" pitchFamily="2" charset="0"/>
            </a:endParaRPr>
          </a:p>
          <a:p>
            <a:pPr algn="just"/>
            <a:r>
              <a:rPr lang="pt-BR" sz="1600" b="0" i="0" dirty="0">
                <a:solidFill>
                  <a:srgbClr val="232323"/>
                </a:solidFill>
                <a:effectLst/>
                <a:latin typeface="Roboto" panose="02000000000000000000" pitchFamily="2" charset="0"/>
              </a:rPr>
              <a:t>O princípio da culpabilidade previsto na Constituição determina que apenas as pessoas que de fato participaram da fraude à licitação podem sofrer os efeitos da inidoneidade.</a:t>
            </a:r>
          </a:p>
          <a:p>
            <a:pPr algn="just"/>
            <a:endParaRPr lang="pt-BR" sz="1600" dirty="0">
              <a:solidFill>
                <a:srgbClr val="232323"/>
              </a:solidFill>
              <a:latin typeface="Roboto" panose="02000000000000000000" pitchFamily="2" charset="0"/>
            </a:endParaRPr>
          </a:p>
          <a:p>
            <a:pPr algn="just"/>
            <a:r>
              <a:rPr lang="pt-BR" sz="1600" b="0" i="0" dirty="0">
                <a:solidFill>
                  <a:srgbClr val="232323"/>
                </a:solidFill>
                <a:effectLst/>
                <a:latin typeface="Roboto" panose="02000000000000000000" pitchFamily="2" charset="0"/>
              </a:rPr>
              <a:t>Por fim, qualquer interpretação ampliativa da </a:t>
            </a:r>
            <a:r>
              <a:rPr lang="pt-BR" sz="1600" b="0" i="1" dirty="0">
                <a:solidFill>
                  <a:srgbClr val="232323"/>
                </a:solidFill>
                <a:effectLst/>
                <a:latin typeface="Roboto" panose="02000000000000000000" pitchFamily="2" charset="0"/>
              </a:rPr>
              <a:t>ocorrência impeditiva indireta</a:t>
            </a:r>
            <a:r>
              <a:rPr lang="pt-BR" sz="1600" b="0" i="0" dirty="0">
                <a:solidFill>
                  <a:srgbClr val="232323"/>
                </a:solidFill>
                <a:effectLst/>
                <a:latin typeface="Roboto" panose="02000000000000000000" pitchFamily="2" charset="0"/>
              </a:rPr>
              <a:t>, como para empresa de parente até o terceiro grau de sócios ou administradores inidôneos por irradiação, carece de fundamento jurídico.</a:t>
            </a:r>
            <a:endParaRPr lang="pt-BR" sz="1500" b="0" i="0"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20548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ítulo 33">
            <a:extLst>
              <a:ext uri="{FF2B5EF4-FFF2-40B4-BE49-F238E27FC236}">
                <a16:creationId xmlns:a16="http://schemas.microsoft.com/office/drawing/2014/main" id="{FFDFC4E2-C9DE-4F2E-A89C-715209C07046}"/>
              </a:ext>
            </a:extLst>
          </p:cNvPr>
          <p:cNvSpPr>
            <a:spLocks noGrp="1"/>
          </p:cNvSpPr>
          <p:nvPr>
            <p:ph type="title"/>
          </p:nvPr>
        </p:nvSpPr>
        <p:spPr>
          <a:xfrm>
            <a:off x="248930" y="580283"/>
            <a:ext cx="11694137" cy="1034385"/>
          </a:xfrm>
        </p:spPr>
        <p:txBody>
          <a:bodyPr rtlCol="0"/>
          <a:lstStyle/>
          <a:p>
            <a:pPr algn="ctr" rtl="0"/>
            <a:r>
              <a:rPr lang="pt-BR" sz="2800" b="1" dirty="0">
                <a:latin typeface="Times New Roman" panose="02020603050405020304" pitchFamily="18" charset="0"/>
                <a:cs typeface="Times New Roman" panose="02020603050405020304" pitchFamily="18" charset="0"/>
              </a:rPr>
              <a:t>NOVA</a:t>
            </a:r>
            <a:r>
              <a:rPr lang="pt-BR" sz="2800" b="1" dirty="0">
                <a:latin typeface="Arial" panose="020B0604020202020204" pitchFamily="34" charset="0"/>
                <a:cs typeface="Arial" panose="020B0604020202020204" pitchFamily="34" charset="0"/>
              </a:rPr>
              <a:t> LEI DE LICITAÇÕES – 14.133/21</a:t>
            </a:r>
            <a:br>
              <a:rPr lang="pt-BR" sz="2800" b="1" dirty="0">
                <a:latin typeface="Arial" panose="020B0604020202020204" pitchFamily="34" charset="0"/>
                <a:cs typeface="Arial" panose="020B0604020202020204" pitchFamily="34" charset="0"/>
              </a:rPr>
            </a:br>
            <a:r>
              <a:rPr lang="pt-BR" sz="2800" b="1" dirty="0">
                <a:latin typeface="Arial" panose="020B0604020202020204" pitchFamily="34" charset="0"/>
                <a:cs typeface="Arial" panose="020B0604020202020204" pitchFamily="34" charset="0"/>
              </a:rPr>
              <a:t>Desconsideração da Personalidade Jurídica  Artigo 160</a:t>
            </a:r>
            <a:endParaRPr lang="pt-BR" sz="2800" b="1" dirty="0"/>
          </a:p>
        </p:txBody>
      </p:sp>
      <p:sp>
        <p:nvSpPr>
          <p:cNvPr id="16" name="Espaço Reservado para Texto 15">
            <a:extLst>
              <a:ext uri="{FF2B5EF4-FFF2-40B4-BE49-F238E27FC236}">
                <a16:creationId xmlns:a16="http://schemas.microsoft.com/office/drawing/2014/main" id="{56E7A249-5611-42FD-975D-23A8754CDE38}"/>
              </a:ext>
            </a:extLst>
          </p:cNvPr>
          <p:cNvSpPr>
            <a:spLocks noGrp="1"/>
          </p:cNvSpPr>
          <p:nvPr>
            <p:ph type="body" sz="quarter" idx="15"/>
          </p:nvPr>
        </p:nvSpPr>
        <p:spPr>
          <a:xfrm>
            <a:off x="1728622" y="2884486"/>
            <a:ext cx="8734755" cy="2358846"/>
          </a:xfrm>
        </p:spPr>
        <p:txBody>
          <a:bodyPr rtlCol="0"/>
          <a:lstStyle/>
          <a:p>
            <a:pPr algn="just"/>
            <a:r>
              <a:rPr lang="pt-B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“Art. 160 - A personalidade jurídica poderá ser desconsiderada sempre que utilizada com abuso do direito para facilitar, encobrir ou dissimular a prática dos atos ilícitos previstos nesta Lei ou para provocar confusão patrimonial, e, nesse caso, todos os efeitos das sanções aplicadas à pessoa jurídica serão estendidos aos seus administradores e sócios com poderes de administração, a pessoa jurídica sucessora ou a empresa do mesmo ramo com relação de coligação ou controle, de fato ou de direito, com o sancionado, observados, em todos os casos, o contraditório, a ampla defesa e a obrigatoriedade de análise jurídica prévia.”</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rtl="0"/>
            <a:endParaRPr lang="pt-BR" dirty="0"/>
          </a:p>
        </p:txBody>
      </p:sp>
    </p:spTree>
    <p:extLst>
      <p:ext uri="{BB962C8B-B14F-4D97-AF65-F5344CB8AC3E}">
        <p14:creationId xmlns:p14="http://schemas.microsoft.com/office/powerpoint/2010/main" val="766742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41A2C7-39FD-4456-AF4D-A9AF0575CC8C}"/>
              </a:ext>
            </a:extLst>
          </p:cNvPr>
          <p:cNvSpPr>
            <a:spLocks noGrp="1"/>
          </p:cNvSpPr>
          <p:nvPr>
            <p:ph type="title"/>
          </p:nvPr>
        </p:nvSpPr>
        <p:spPr>
          <a:xfrm>
            <a:off x="741702" y="604606"/>
            <a:ext cx="10501441" cy="1034385"/>
          </a:xfrm>
        </p:spPr>
        <p:txBody>
          <a:bodyPr/>
          <a:lstStyle/>
          <a:p>
            <a:pPr algn="ctr"/>
            <a:r>
              <a:rPr lang="pt-BR" sz="2800" b="1" dirty="0">
                <a:latin typeface="Times New Roman" panose="02020603050405020304" pitchFamily="18" charset="0"/>
                <a:cs typeface="Times New Roman" panose="02020603050405020304" pitchFamily="18" charset="0"/>
              </a:rPr>
              <a:t>NOVA</a:t>
            </a:r>
            <a:r>
              <a:rPr lang="pt-BR" sz="2800" b="1" dirty="0">
                <a:latin typeface="Arial" panose="020B0604020202020204" pitchFamily="34" charset="0"/>
                <a:cs typeface="Arial" panose="020B0604020202020204" pitchFamily="34" charset="0"/>
              </a:rPr>
              <a:t> LEI DE LICITAÇÕES – 14.133/21</a:t>
            </a:r>
            <a:br>
              <a:rPr lang="pt-BR" sz="2800" b="1" dirty="0">
                <a:latin typeface="Arial" panose="020B0604020202020204" pitchFamily="34" charset="0"/>
                <a:cs typeface="Arial" panose="020B0604020202020204" pitchFamily="34" charset="0"/>
              </a:rPr>
            </a:br>
            <a:r>
              <a:rPr lang="pt-BR" sz="2800" b="1" dirty="0">
                <a:latin typeface="Arial" panose="020B0604020202020204" pitchFamily="34" charset="0"/>
                <a:cs typeface="Arial" panose="020B0604020202020204" pitchFamily="34" charset="0"/>
              </a:rPr>
              <a:t>Desconsideração da Personalidade Jurídica  Artigo 160</a:t>
            </a:r>
            <a:endParaRPr lang="pt-BR" sz="2800" dirty="0"/>
          </a:p>
        </p:txBody>
      </p:sp>
      <p:sp>
        <p:nvSpPr>
          <p:cNvPr id="9" name="Espaço Reservado para Texto 15">
            <a:extLst>
              <a:ext uri="{FF2B5EF4-FFF2-40B4-BE49-F238E27FC236}">
                <a16:creationId xmlns:a16="http://schemas.microsoft.com/office/drawing/2014/main" id="{1EC750E6-5179-4F20-B818-7001329F7428}"/>
              </a:ext>
            </a:extLst>
          </p:cNvPr>
          <p:cNvSpPr>
            <a:spLocks noGrp="1"/>
          </p:cNvSpPr>
          <p:nvPr>
            <p:ph type="body" sz="quarter" idx="15"/>
          </p:nvPr>
        </p:nvSpPr>
        <p:spPr>
          <a:xfrm>
            <a:off x="1138150" y="1910301"/>
            <a:ext cx="9708543" cy="2574235"/>
          </a:xfrm>
        </p:spPr>
        <p:txBody>
          <a:bodyPr rtlCol="0"/>
          <a:lstStyle/>
          <a:p>
            <a:pPr algn="just"/>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rtl="0"/>
            <a:endParaRPr lang="pt-BR" dirty="0"/>
          </a:p>
        </p:txBody>
      </p:sp>
      <p:sp>
        <p:nvSpPr>
          <p:cNvPr id="5" name="CaixaDeTexto 4">
            <a:extLst>
              <a:ext uri="{FF2B5EF4-FFF2-40B4-BE49-F238E27FC236}">
                <a16:creationId xmlns:a16="http://schemas.microsoft.com/office/drawing/2014/main" id="{6349C3DB-7EC4-423D-A242-1000A1F85660}"/>
              </a:ext>
            </a:extLst>
          </p:cNvPr>
          <p:cNvSpPr txBox="1"/>
          <p:nvPr/>
        </p:nvSpPr>
        <p:spPr>
          <a:xfrm>
            <a:off x="811034" y="2035534"/>
            <a:ext cx="10242816" cy="4520725"/>
          </a:xfrm>
          <a:prstGeom prst="rect">
            <a:avLst/>
          </a:prstGeom>
          <a:noFill/>
        </p:spPr>
        <p:txBody>
          <a:bodyPr wrap="square">
            <a:spAutoFit/>
          </a:bodyPr>
          <a:lstStyle/>
          <a:p>
            <a:pPr algn="just" fontAlgn="base"/>
            <a:r>
              <a:rPr lang="pt-BR" sz="1700" b="1" i="0" dirty="0">
                <a:solidFill>
                  <a:srgbClr val="3B3B3B"/>
                </a:solidFill>
                <a:effectLst/>
                <a:latin typeface="Times New Roman" panose="02020603050405020304" pitchFamily="18" charset="0"/>
                <a:cs typeface="Times New Roman" panose="02020603050405020304" pitchFamily="18" charset="0"/>
              </a:rPr>
              <a:t>“Conceito</a:t>
            </a:r>
          </a:p>
          <a:p>
            <a:pPr algn="just" fontAlgn="base"/>
            <a:r>
              <a:rPr lang="pt-BR" sz="1700" b="0" i="0" dirty="0">
                <a:solidFill>
                  <a:srgbClr val="3B3B3B"/>
                </a:solidFill>
                <a:effectLst/>
                <a:latin typeface="Times New Roman" panose="02020603050405020304" pitchFamily="18" charset="0"/>
                <a:cs typeface="Times New Roman" panose="02020603050405020304" pitchFamily="18" charset="0"/>
              </a:rPr>
              <a:t>A desconsideração da autonomia patrimonial da pessoa jurídica (“desconsideração da personalidade jurídica”) é medida extrema e cirúrgica, coibindo a fraude ou o abuso de direito e, de uma forma mais simples e objetiva, pois incluídos nos dois institutos citados, a confusão patrimonial, permitindo que no caso em concreto, respeitado o devido processo legal, o credor alcance os bens particulares dos sócios e administradores. Ela reforça a autonomia patrimonial da pessoa jurídica e a preservação da empresa, não devendo ser utilizada tão somente porque a pessoa jurídica não tenha mais bens para satisfazer aos seus credores.</a:t>
            </a:r>
          </a:p>
          <a:p>
            <a:pPr algn="just" fontAlgn="base"/>
            <a:endParaRPr lang="pt-BR" sz="1700" b="0" i="0" dirty="0">
              <a:solidFill>
                <a:srgbClr val="3B3B3B"/>
              </a:solidFill>
              <a:effectLst/>
              <a:latin typeface="Times New Roman" panose="02020603050405020304" pitchFamily="18" charset="0"/>
              <a:cs typeface="Times New Roman" panose="02020603050405020304" pitchFamily="18" charset="0"/>
            </a:endParaRPr>
          </a:p>
          <a:p>
            <a:pPr algn="just" fontAlgn="base"/>
            <a:r>
              <a:rPr lang="pt-BR" sz="1700" b="1" i="0" dirty="0">
                <a:solidFill>
                  <a:srgbClr val="3B3B3B"/>
                </a:solidFill>
                <a:effectLst/>
                <a:latin typeface="Times New Roman" panose="02020603050405020304" pitchFamily="18" charset="0"/>
                <a:cs typeface="Times New Roman" panose="02020603050405020304" pitchFamily="18" charset="0"/>
              </a:rPr>
              <a:t>Desconsideração da personalidade jurídica</a:t>
            </a:r>
          </a:p>
          <a:p>
            <a:pPr algn="just" fontAlgn="base"/>
            <a:r>
              <a:rPr lang="pt-BR" sz="1700" b="0" i="0" dirty="0">
                <a:solidFill>
                  <a:srgbClr val="3B3B3B"/>
                </a:solidFill>
                <a:effectLst/>
                <a:latin typeface="Times New Roman" panose="02020603050405020304" pitchFamily="18" charset="0"/>
                <a:cs typeface="Times New Roman" panose="02020603050405020304" pitchFamily="18" charset="0"/>
              </a:rPr>
              <a:t>A desconsideração da personalidade jurídica nasceu, na verdade, para corroborar o instituto do princípio da autonomia patrimonial</a:t>
            </a:r>
            <a:r>
              <a:rPr lang="pt-BR" sz="1700" b="0" i="0" baseline="30000" dirty="0">
                <a:solidFill>
                  <a:srgbClr val="3B3B3B"/>
                </a:solidFill>
                <a:effectLst/>
                <a:latin typeface="Times New Roman" panose="02020603050405020304" pitchFamily="18" charset="0"/>
                <a:cs typeface="Times New Roman" panose="02020603050405020304" pitchFamily="18" charset="0"/>
              </a:rPr>
              <a:t> </a:t>
            </a:r>
            <a:r>
              <a:rPr lang="pt-BR" sz="1700" b="0" i="0" dirty="0">
                <a:solidFill>
                  <a:srgbClr val="3B3B3B"/>
                </a:solidFill>
                <a:effectLst/>
                <a:latin typeface="Times New Roman" panose="02020603050405020304" pitchFamily="18" charset="0"/>
                <a:cs typeface="Times New Roman" panose="02020603050405020304" pitchFamily="18" charset="0"/>
              </a:rPr>
              <a:t>da pessoa jurídica, evitando-se que haja fraude ou abuso de direito. Assim, ela é um reforço indireto para que sócios e administradores atuem visando ao bem comum da sociedade empresária, preservando-a e mantendo a sua função social, coibindo manipulação da pessoa jurídica com o fim de fraudar credores.”</a:t>
            </a:r>
          </a:p>
          <a:p>
            <a:pPr algn="just" fontAlgn="t">
              <a:lnSpc>
                <a:spcPct val="107000"/>
              </a:lnSpc>
              <a:spcBef>
                <a:spcPts val="1200"/>
              </a:spcBef>
            </a:pPr>
            <a:r>
              <a:rPr lang="pt-BR" sz="1200" b="1" kern="0" dirty="0">
                <a:solidFill>
                  <a:srgbClr val="3B3B3B"/>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pt-BR" sz="1200" b="1" kern="0" dirty="0" err="1">
                <a:solidFill>
                  <a:srgbClr val="3B3B3B"/>
                </a:solidFill>
                <a:effectLst/>
                <a:latin typeface="Times New Roman" panose="02020603050405020304" pitchFamily="18" charset="0"/>
                <a:ea typeface="Times New Roman" panose="02020603050405020304" pitchFamily="18" charset="0"/>
                <a:cs typeface="Times New Roman" panose="02020603050405020304" pitchFamily="18" charset="0"/>
              </a:rPr>
              <a:t>Bushatsky</a:t>
            </a:r>
            <a:r>
              <a:rPr lang="pt-BR" sz="1200" b="1" kern="0" dirty="0">
                <a:solidFill>
                  <a:srgbClr val="3B3B3B"/>
                </a:solidFill>
                <a:effectLst/>
                <a:latin typeface="Times New Roman" panose="02020603050405020304" pitchFamily="18" charset="0"/>
                <a:ea typeface="Times New Roman" panose="02020603050405020304" pitchFamily="18" charset="0"/>
                <a:cs typeface="Times New Roman" panose="02020603050405020304" pitchFamily="18" charset="0"/>
              </a:rPr>
              <a:t>, Daniel, Desconsideração da personalidade jurídica, Tomo de Direito Comercial, Edição 1, junho de 2018.)</a:t>
            </a:r>
            <a:endParaRPr lang="pt-BR" sz="1200" b="1" kern="0" dirty="0">
              <a:solidFill>
                <a:srgbClr val="2F5496"/>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Aft>
                <a:spcPts val="800"/>
              </a:spcAft>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algn="l" fontAlgn="base"/>
            <a:endParaRPr lang="pt-BR" b="0" i="0" dirty="0">
              <a:solidFill>
                <a:srgbClr val="3B3B3B"/>
              </a:solidFill>
              <a:effectLst/>
              <a:latin typeface="OpenSans-Regular"/>
            </a:endParaRPr>
          </a:p>
        </p:txBody>
      </p:sp>
    </p:spTree>
    <p:extLst>
      <p:ext uri="{BB962C8B-B14F-4D97-AF65-F5344CB8AC3E}">
        <p14:creationId xmlns:p14="http://schemas.microsoft.com/office/powerpoint/2010/main" val="2832977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41A2C7-39FD-4456-AF4D-A9AF0575CC8C}"/>
              </a:ext>
            </a:extLst>
          </p:cNvPr>
          <p:cNvSpPr>
            <a:spLocks noGrp="1"/>
          </p:cNvSpPr>
          <p:nvPr>
            <p:ph type="title"/>
          </p:nvPr>
        </p:nvSpPr>
        <p:spPr>
          <a:xfrm>
            <a:off x="741702" y="604606"/>
            <a:ext cx="10501441" cy="1034385"/>
          </a:xfrm>
        </p:spPr>
        <p:txBody>
          <a:bodyPr/>
          <a:lstStyle/>
          <a:p>
            <a:pPr algn="ctr"/>
            <a:r>
              <a:rPr lang="pt-BR" sz="2800" b="1" dirty="0">
                <a:latin typeface="Times New Roman" panose="02020603050405020304" pitchFamily="18" charset="0"/>
                <a:cs typeface="Times New Roman" panose="02020603050405020304" pitchFamily="18" charset="0"/>
              </a:rPr>
              <a:t>NOVA</a:t>
            </a:r>
            <a:r>
              <a:rPr lang="pt-BR" sz="2800" b="1" dirty="0">
                <a:latin typeface="Arial" panose="020B0604020202020204" pitchFamily="34" charset="0"/>
                <a:cs typeface="Arial" panose="020B0604020202020204" pitchFamily="34" charset="0"/>
              </a:rPr>
              <a:t> LEI DE LICITAÇÕES – 14.133/21</a:t>
            </a:r>
            <a:br>
              <a:rPr lang="pt-BR" sz="2800" b="1" dirty="0">
                <a:latin typeface="Arial" panose="020B0604020202020204" pitchFamily="34" charset="0"/>
                <a:cs typeface="Arial" panose="020B0604020202020204" pitchFamily="34" charset="0"/>
              </a:rPr>
            </a:br>
            <a:r>
              <a:rPr lang="pt-BR" sz="2800" b="1" dirty="0">
                <a:latin typeface="Arial" panose="020B0604020202020204" pitchFamily="34" charset="0"/>
                <a:cs typeface="Arial" panose="020B0604020202020204" pitchFamily="34" charset="0"/>
              </a:rPr>
              <a:t>Desconsideração da Personalidade Jurídica  Artigo 160</a:t>
            </a:r>
            <a:endParaRPr lang="pt-BR" sz="2800" dirty="0"/>
          </a:p>
        </p:txBody>
      </p:sp>
      <p:sp>
        <p:nvSpPr>
          <p:cNvPr id="9" name="Espaço Reservado para Texto 15">
            <a:extLst>
              <a:ext uri="{FF2B5EF4-FFF2-40B4-BE49-F238E27FC236}">
                <a16:creationId xmlns:a16="http://schemas.microsoft.com/office/drawing/2014/main" id="{1EC750E6-5179-4F20-B818-7001329F7428}"/>
              </a:ext>
            </a:extLst>
          </p:cNvPr>
          <p:cNvSpPr>
            <a:spLocks noGrp="1"/>
          </p:cNvSpPr>
          <p:nvPr>
            <p:ph type="body" sz="quarter" idx="15"/>
          </p:nvPr>
        </p:nvSpPr>
        <p:spPr>
          <a:xfrm>
            <a:off x="842838" y="3429000"/>
            <a:ext cx="9708543" cy="2574235"/>
          </a:xfrm>
        </p:spPr>
        <p:txBody>
          <a:bodyPr rtlCol="0"/>
          <a:lstStyle/>
          <a:p>
            <a:pPr algn="just"/>
            <a:r>
              <a:rPr lang="pt-BR" sz="1800" b="1" dirty="0">
                <a:effectLst/>
                <a:latin typeface="Times New Roman" panose="02020603050405020304" pitchFamily="18" charset="0"/>
                <a:ea typeface="Calibri" panose="020F0502020204030204" pitchFamily="34" charset="0"/>
                <a:cs typeface="Times New Roman" panose="02020603050405020304" pitchFamily="18" charset="0"/>
              </a:rPr>
              <a:t>No ordenamento jurídico a desconsideração da personalidade jurídica já é tratada nas seguintes leis:</a:t>
            </a:r>
          </a:p>
          <a:p>
            <a:pPr marL="285750" indent="-285750" algn="just">
              <a:buFont typeface="Arial" panose="020B0604020202020204" pitchFamily="34" charset="0"/>
              <a:buChar char="•"/>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Código Civil (artigo 50);</a:t>
            </a:r>
          </a:p>
          <a:p>
            <a:pPr marL="285750" indent="-285750" algn="just">
              <a:buFont typeface="Arial" panose="020B0604020202020204" pitchFamily="34" charset="0"/>
              <a:buChar char="•"/>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Código de Defesa do Consumidor (artigo 28);</a:t>
            </a:r>
          </a:p>
          <a:p>
            <a:pPr marL="285750" indent="-285750" algn="just">
              <a:buFont typeface="Arial" panose="020B0604020202020204" pitchFamily="34" charset="0"/>
              <a:buChar char="•"/>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Lei de Defesa da Concorrência (artigo 34);</a:t>
            </a:r>
          </a:p>
          <a:p>
            <a:pPr marL="285750" indent="-285750" algn="just">
              <a:buFont typeface="Arial" panose="020B0604020202020204" pitchFamily="34" charset="0"/>
              <a:buChar char="•"/>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Lei Anticorrupção (artigo 14); </a:t>
            </a:r>
          </a:p>
          <a:p>
            <a:pPr marL="285750" indent="-285750" algn="just">
              <a:buFont typeface="Arial" panose="020B0604020202020204" pitchFamily="34" charset="0"/>
              <a:buChar char="•"/>
            </a:pPr>
            <a:r>
              <a:rPr lang="pt-BR" sz="1800" dirty="0">
                <a:effectLst/>
                <a:latin typeface="Times New Roman" panose="02020603050405020304" pitchFamily="18" charset="0"/>
                <a:ea typeface="Calibri" panose="020F0502020204030204" pitchFamily="34" charset="0"/>
                <a:cs typeface="Times New Roman" panose="02020603050405020304" pitchFamily="18" charset="0"/>
              </a:rPr>
              <a:t>Lei n° 9.605/98 (artigo 4º)</a:t>
            </a:r>
          </a:p>
          <a:p>
            <a:pPr marL="285750" indent="-285750" algn="just">
              <a:buFont typeface="Arial" panose="020B0604020202020204" pitchFamily="34" charset="0"/>
              <a:buChar char="•"/>
            </a:pPr>
            <a:r>
              <a:rPr lang="pt-BR" sz="1800" dirty="0">
                <a:latin typeface="Times New Roman" panose="02020603050405020304" pitchFamily="18" charset="0"/>
                <a:ea typeface="Calibri" panose="020F0502020204030204" pitchFamily="34" charset="0"/>
                <a:cs typeface="Times New Roman" panose="02020603050405020304" pitchFamily="18" charset="0"/>
              </a:rPr>
              <a:t>Lei das Empresas Estatais (artigo 38)</a:t>
            </a:r>
            <a:endParaRPr lang="pt-BR"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endParaRPr lang="pt-BR" sz="1800" dirty="0">
              <a:effectLst/>
              <a:latin typeface="Calibri" panose="020F0502020204030204" pitchFamily="34" charset="0"/>
              <a:ea typeface="Calibri" panose="020F0502020204030204" pitchFamily="34" charset="0"/>
              <a:cs typeface="Times New Roman" panose="02020603050405020304" pitchFamily="18" charset="0"/>
            </a:endParaRPr>
          </a:p>
          <a:p>
            <a:pPr rtl="0"/>
            <a:endParaRPr lang="pt-BR" dirty="0"/>
          </a:p>
        </p:txBody>
      </p:sp>
    </p:spTree>
    <p:extLst>
      <p:ext uri="{BB962C8B-B14F-4D97-AF65-F5344CB8AC3E}">
        <p14:creationId xmlns:p14="http://schemas.microsoft.com/office/powerpoint/2010/main" val="2017553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41A2C7-39FD-4456-AF4D-A9AF0575CC8C}"/>
              </a:ext>
            </a:extLst>
          </p:cNvPr>
          <p:cNvSpPr>
            <a:spLocks noGrp="1"/>
          </p:cNvSpPr>
          <p:nvPr>
            <p:ph type="title"/>
          </p:nvPr>
        </p:nvSpPr>
        <p:spPr>
          <a:xfrm>
            <a:off x="741702" y="604606"/>
            <a:ext cx="10501441" cy="1034385"/>
          </a:xfrm>
        </p:spPr>
        <p:txBody>
          <a:bodyPr/>
          <a:lstStyle/>
          <a:p>
            <a:pPr algn="ctr"/>
            <a:r>
              <a:rPr lang="pt-BR" sz="2800" b="1" dirty="0">
                <a:latin typeface="Times New Roman" panose="02020603050405020304" pitchFamily="18" charset="0"/>
                <a:cs typeface="Times New Roman" panose="02020603050405020304" pitchFamily="18" charset="0"/>
              </a:rPr>
              <a:t>NOVA</a:t>
            </a:r>
            <a:r>
              <a:rPr lang="pt-BR" sz="2800" b="1" dirty="0">
                <a:latin typeface="Arial" panose="020B0604020202020204" pitchFamily="34" charset="0"/>
                <a:cs typeface="Arial" panose="020B0604020202020204" pitchFamily="34" charset="0"/>
              </a:rPr>
              <a:t> LEI DE LICITAÇÕES – 14.133/21</a:t>
            </a:r>
            <a:br>
              <a:rPr lang="pt-BR" sz="2800" b="1" dirty="0">
                <a:latin typeface="Arial" panose="020B0604020202020204" pitchFamily="34" charset="0"/>
                <a:cs typeface="Arial" panose="020B0604020202020204" pitchFamily="34" charset="0"/>
              </a:rPr>
            </a:br>
            <a:r>
              <a:rPr lang="pt-BR" sz="2800" b="1" dirty="0">
                <a:latin typeface="Arial" panose="020B0604020202020204" pitchFamily="34" charset="0"/>
                <a:cs typeface="Arial" panose="020B0604020202020204" pitchFamily="34" charset="0"/>
              </a:rPr>
              <a:t>Desconsideração da Personalidade Jurídica  Artigo 160</a:t>
            </a:r>
            <a:endParaRPr lang="pt-BR" sz="2800" dirty="0"/>
          </a:p>
        </p:txBody>
      </p:sp>
      <p:sp>
        <p:nvSpPr>
          <p:cNvPr id="8" name="CaixaDeTexto 7">
            <a:extLst>
              <a:ext uri="{FF2B5EF4-FFF2-40B4-BE49-F238E27FC236}">
                <a16:creationId xmlns:a16="http://schemas.microsoft.com/office/drawing/2014/main" id="{4ADD5340-60EA-4FAD-AD6C-AA39D6BCD045}"/>
              </a:ext>
            </a:extLst>
          </p:cNvPr>
          <p:cNvSpPr txBox="1"/>
          <p:nvPr/>
        </p:nvSpPr>
        <p:spPr>
          <a:xfrm>
            <a:off x="1028594" y="2454119"/>
            <a:ext cx="10270209" cy="1763240"/>
          </a:xfrm>
          <a:prstGeom prst="rect">
            <a:avLst/>
          </a:prstGeom>
          <a:noFill/>
        </p:spPr>
        <p:txBody>
          <a:bodyPr wrap="square">
            <a:spAutoFit/>
          </a:bodyPr>
          <a:lstStyle/>
          <a:p>
            <a:pPr algn="just">
              <a:lnSpc>
                <a:spcPct val="107000"/>
              </a:lnSpc>
              <a:spcAft>
                <a:spcPts val="800"/>
              </a:spcAft>
            </a:pPr>
            <a:r>
              <a:rPr lang="pt-BR" sz="1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Na ausência de previsão </a:t>
            </a:r>
            <a:r>
              <a:rPr lang="pt-BR" sz="1800" b="1" dirty="0">
                <a:solidFill>
                  <a:srgbClr val="1A1A1A"/>
                </a:solidFill>
                <a:effectLst/>
                <a:latin typeface="Times New Roman" panose="02020603050405020304" pitchFamily="18" charset="0"/>
                <a:ea typeface="Times New Roman" panose="02020603050405020304" pitchFamily="18" charset="0"/>
                <a:cs typeface="Times New Roman" panose="02020603050405020304" pitchFamily="18" charset="0"/>
              </a:rPr>
              <a:t>normativa específica </a:t>
            </a:r>
          </a:p>
          <a:p>
            <a:pPr algn="just">
              <a:lnSpc>
                <a:spcPct val="107000"/>
              </a:lnSpc>
              <a:spcAft>
                <a:spcPts val="800"/>
              </a:spcAft>
            </a:pPr>
            <a:endParaRPr lang="pt-BR" sz="12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gn="just">
              <a:lnSpc>
                <a:spcPct val="107000"/>
              </a:lnSpc>
              <a:spcAft>
                <a:spcPts val="800"/>
              </a:spcAft>
              <a:buFont typeface="Arial" panose="020B0604020202020204" pitchFamily="34" charset="0"/>
              <a:buChar char="•"/>
            </a:pPr>
            <a:r>
              <a:rPr lang="pt-BR" sz="1800" dirty="0">
                <a:solidFill>
                  <a:srgbClr val="1A1A1A"/>
                </a:solidFill>
                <a:effectLst/>
                <a:latin typeface="Times New Roman" panose="02020603050405020304" pitchFamily="18" charset="0"/>
                <a:ea typeface="Times New Roman" panose="02020603050405020304" pitchFamily="18" charset="0"/>
                <a:cs typeface="Times New Roman" panose="02020603050405020304" pitchFamily="18" charset="0"/>
              </a:rPr>
              <a:t>TCU – evidência de fraude (especificamente em procedimentos licitatórios) e hipóteses de abuso de personalidade jurídica, caracterizado pelo desvio de finalidade, ou pela confusão patrimonial. </a:t>
            </a:r>
          </a:p>
          <a:p>
            <a:pPr algn="just">
              <a:lnSpc>
                <a:spcPct val="107000"/>
              </a:lnSpc>
              <a:spcAft>
                <a:spcPts val="800"/>
              </a:spcAft>
            </a:pPr>
            <a:endParaRPr lang="pt-BR" sz="1800" dirty="0">
              <a:solidFill>
                <a:srgbClr val="1A1A1A"/>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2338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41A2C7-39FD-4456-AF4D-A9AF0575CC8C}"/>
              </a:ext>
            </a:extLst>
          </p:cNvPr>
          <p:cNvSpPr>
            <a:spLocks noGrp="1"/>
          </p:cNvSpPr>
          <p:nvPr>
            <p:ph type="title"/>
          </p:nvPr>
        </p:nvSpPr>
        <p:spPr>
          <a:xfrm>
            <a:off x="741702" y="604606"/>
            <a:ext cx="10501441" cy="1034385"/>
          </a:xfrm>
        </p:spPr>
        <p:txBody>
          <a:bodyPr/>
          <a:lstStyle/>
          <a:p>
            <a:pPr algn="ctr"/>
            <a:r>
              <a:rPr lang="pt-BR" sz="2800" b="1" dirty="0">
                <a:latin typeface="Times New Roman" panose="02020603050405020304" pitchFamily="18" charset="0"/>
                <a:cs typeface="Times New Roman" panose="02020603050405020304" pitchFamily="18" charset="0"/>
              </a:rPr>
              <a:t>NOVA</a:t>
            </a:r>
            <a:r>
              <a:rPr lang="pt-BR" sz="2800" b="1" dirty="0">
                <a:latin typeface="Arial" panose="020B0604020202020204" pitchFamily="34" charset="0"/>
                <a:cs typeface="Arial" panose="020B0604020202020204" pitchFamily="34" charset="0"/>
              </a:rPr>
              <a:t> LEI DE LICITAÇÕES – 14.133/21</a:t>
            </a:r>
            <a:br>
              <a:rPr lang="pt-BR" sz="2800" b="1" dirty="0">
                <a:latin typeface="Arial" panose="020B0604020202020204" pitchFamily="34" charset="0"/>
                <a:cs typeface="Arial" panose="020B0604020202020204" pitchFamily="34" charset="0"/>
              </a:rPr>
            </a:br>
            <a:r>
              <a:rPr lang="pt-BR" sz="2800" b="1" dirty="0">
                <a:latin typeface="Arial" panose="020B0604020202020204" pitchFamily="34" charset="0"/>
                <a:cs typeface="Arial" panose="020B0604020202020204" pitchFamily="34" charset="0"/>
              </a:rPr>
              <a:t>Desconsideração da Personalidade Jurídica  Artigo 160</a:t>
            </a:r>
            <a:endParaRPr lang="pt-BR" sz="2800" dirty="0"/>
          </a:p>
        </p:txBody>
      </p:sp>
      <p:sp>
        <p:nvSpPr>
          <p:cNvPr id="8" name="CaixaDeTexto 7">
            <a:extLst>
              <a:ext uri="{FF2B5EF4-FFF2-40B4-BE49-F238E27FC236}">
                <a16:creationId xmlns:a16="http://schemas.microsoft.com/office/drawing/2014/main" id="{4ADD5340-60EA-4FAD-AD6C-AA39D6BCD045}"/>
              </a:ext>
            </a:extLst>
          </p:cNvPr>
          <p:cNvSpPr txBox="1"/>
          <p:nvPr/>
        </p:nvSpPr>
        <p:spPr>
          <a:xfrm>
            <a:off x="972934" y="1779687"/>
            <a:ext cx="10270209" cy="5078313"/>
          </a:xfrm>
          <a:prstGeom prst="rect">
            <a:avLst/>
          </a:prstGeom>
          <a:noFill/>
        </p:spPr>
        <p:txBody>
          <a:bodyPr wrap="square">
            <a:spAutoFit/>
          </a:bodyPr>
          <a:lstStyle/>
          <a:p>
            <a:pPr algn="just">
              <a:spcAft>
                <a:spcPts val="800"/>
              </a:spcAft>
            </a:pPr>
            <a:r>
              <a:rPr lang="pt-BR" sz="1200" b="1" cap="all" dirty="0">
                <a:effectLst/>
                <a:latin typeface="Times New Roman" panose="02020603050405020304" pitchFamily="18" charset="0"/>
                <a:ea typeface="Times New Roman" panose="02020603050405020304" pitchFamily="18" charset="0"/>
                <a:cs typeface="Times New Roman" panose="02020603050405020304" pitchFamily="18" charset="0"/>
              </a:rPr>
              <a:t>ACÓRDÃO do TCU</a:t>
            </a:r>
            <a:endParaRPr lang="pt-BR"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pt-BR" sz="1200" dirty="0">
                <a:effectLst/>
                <a:latin typeface="Times New Roman" panose="02020603050405020304" pitchFamily="18" charset="0"/>
                <a:ea typeface="Times New Roman" panose="02020603050405020304" pitchFamily="18" charset="0"/>
                <a:cs typeface="Times New Roman" panose="02020603050405020304" pitchFamily="18" charset="0"/>
              </a:rPr>
              <a:t>VISTOS, relatados e discutidos estes autos de Representação autuada por força do item 9.10 do </a:t>
            </a:r>
            <a:r>
              <a:rPr lang="pt-BR" sz="1200" u="sng" dirty="0">
                <a:effectLst/>
                <a:latin typeface="Times New Roman" panose="02020603050405020304" pitchFamily="18" charset="0"/>
                <a:ea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Acórdão 1147/2011-TCU-Plenário</a:t>
            </a:r>
            <a:r>
              <a:rPr lang="pt-BR" sz="1200" dirty="0">
                <a:effectLst/>
                <a:latin typeface="Times New Roman" panose="02020603050405020304" pitchFamily="18" charset="0"/>
                <a:ea typeface="Times New Roman" panose="02020603050405020304" pitchFamily="18" charset="0"/>
                <a:cs typeface="Times New Roman" panose="02020603050405020304" pitchFamily="18" charset="0"/>
              </a:rPr>
              <a:t> em que se apura a responsabilidade das empresas envolvidas nas fraudes às licitações verificadas na ‘Operação Sanguessuga’,</a:t>
            </a:r>
          </a:p>
          <a:p>
            <a:pPr algn="just">
              <a:spcAft>
                <a:spcPts val="800"/>
              </a:spcAft>
            </a:pPr>
            <a:r>
              <a:rPr lang="pt-BR" sz="1200" dirty="0">
                <a:effectLst/>
                <a:latin typeface="Times New Roman" panose="02020603050405020304" pitchFamily="18" charset="0"/>
                <a:ea typeface="Times New Roman" panose="02020603050405020304" pitchFamily="18" charset="0"/>
                <a:cs typeface="Times New Roman" panose="02020603050405020304" pitchFamily="18" charset="0"/>
              </a:rPr>
              <a:t>ACORDAM os Ministros do Tribunal de Contas da União, reunidos em Sessão Plenária, diante das razões expostas pelo Relator, em:</a:t>
            </a:r>
          </a:p>
          <a:p>
            <a:pPr algn="just">
              <a:spcAft>
                <a:spcPts val="800"/>
              </a:spcAft>
            </a:pPr>
            <a:r>
              <a:rPr lang="pt-BR" sz="12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800"/>
              </a:spcAft>
            </a:pPr>
            <a:r>
              <a:rPr lang="pt-BR" sz="1200" dirty="0">
                <a:effectLst/>
                <a:latin typeface="Times New Roman" panose="02020603050405020304" pitchFamily="18" charset="0"/>
                <a:ea typeface="Times New Roman" panose="02020603050405020304" pitchFamily="18" charset="0"/>
                <a:cs typeface="Times New Roman" panose="02020603050405020304" pitchFamily="18" charset="0"/>
              </a:rPr>
              <a:t>9.3. </a:t>
            </a:r>
            <a:r>
              <a:rPr lang="pt-BR" sz="1200" b="1" dirty="0">
                <a:effectLst/>
                <a:latin typeface="Times New Roman" panose="02020603050405020304" pitchFamily="18" charset="0"/>
                <a:ea typeface="Times New Roman" panose="02020603050405020304" pitchFamily="18" charset="0"/>
                <a:cs typeface="Times New Roman" panose="02020603050405020304" pitchFamily="18" charset="0"/>
              </a:rPr>
              <a:t>declarar a inidoneidade, com fundamento no artigo 46 da Lei 8.443/1992</a:t>
            </a:r>
            <a:r>
              <a:rPr lang="pt-BR" sz="1200" dirty="0">
                <a:effectLst/>
                <a:latin typeface="Times New Roman" panose="02020603050405020304" pitchFamily="18" charset="0"/>
                <a:ea typeface="Times New Roman" panose="02020603050405020304" pitchFamily="18" charset="0"/>
                <a:cs typeface="Times New Roman" panose="02020603050405020304" pitchFamily="18" charset="0"/>
              </a:rPr>
              <a:t>, das empresas Planam Comércio e Representação Ltda. (CNPJ: 37.517.158/0001-43), Santa Maria Comércio e Representação Ltda. (CNPJ: 03.737.267/0001-54), </a:t>
            </a:r>
            <a:r>
              <a:rPr lang="pt-BR" sz="1200" dirty="0" err="1">
                <a:effectLst/>
                <a:latin typeface="Times New Roman" panose="02020603050405020304" pitchFamily="18" charset="0"/>
                <a:ea typeface="Times New Roman" panose="02020603050405020304" pitchFamily="18" charset="0"/>
                <a:cs typeface="Times New Roman" panose="02020603050405020304" pitchFamily="18" charset="0"/>
              </a:rPr>
              <a:t>Klass</a:t>
            </a:r>
            <a:r>
              <a:rPr lang="pt-BR" sz="1200" dirty="0">
                <a:effectLst/>
                <a:latin typeface="Times New Roman" panose="02020603050405020304" pitchFamily="18" charset="0"/>
                <a:ea typeface="Times New Roman" panose="02020603050405020304" pitchFamily="18" charset="0"/>
                <a:cs typeface="Times New Roman" panose="02020603050405020304" pitchFamily="18" charset="0"/>
              </a:rPr>
              <a:t> Comércio e Representação Ltda. (CNPJ: 02.332.985/0001-88 ), </a:t>
            </a:r>
            <a:r>
              <a:rPr lang="pt-BR" sz="1200" dirty="0" err="1">
                <a:effectLst/>
                <a:latin typeface="Times New Roman" panose="02020603050405020304" pitchFamily="18" charset="0"/>
                <a:ea typeface="Times New Roman" panose="02020603050405020304" pitchFamily="18" charset="0"/>
                <a:cs typeface="Times New Roman" panose="02020603050405020304" pitchFamily="18" charset="0"/>
              </a:rPr>
              <a:t>Enir</a:t>
            </a:r>
            <a:r>
              <a:rPr lang="pt-BR" sz="1200" dirty="0">
                <a:effectLst/>
                <a:latin typeface="Times New Roman" panose="02020603050405020304" pitchFamily="18" charset="0"/>
                <a:ea typeface="Times New Roman" panose="02020603050405020304" pitchFamily="18" charset="0"/>
                <a:cs typeface="Times New Roman" panose="02020603050405020304" pitchFamily="18" charset="0"/>
              </a:rPr>
              <a:t> Rodrigues de Jesus EPP – Comercial Rodrigues (CNPJ: 02.391.145/0001-96) e </a:t>
            </a:r>
            <a:r>
              <a:rPr lang="pt-BR" sz="1200" dirty="0" err="1">
                <a:effectLst/>
                <a:latin typeface="Times New Roman" panose="02020603050405020304" pitchFamily="18" charset="0"/>
                <a:ea typeface="Times New Roman" panose="02020603050405020304" pitchFamily="18" charset="0"/>
                <a:cs typeface="Times New Roman" panose="02020603050405020304" pitchFamily="18" charset="0"/>
              </a:rPr>
              <a:t>Vedovel</a:t>
            </a:r>
            <a:r>
              <a:rPr lang="pt-BR" sz="1200" dirty="0">
                <a:effectLst/>
                <a:latin typeface="Times New Roman" panose="02020603050405020304" pitchFamily="18" charset="0"/>
                <a:ea typeface="Times New Roman" panose="02020603050405020304" pitchFamily="18" charset="0"/>
                <a:cs typeface="Times New Roman" panose="02020603050405020304" pitchFamily="18" charset="0"/>
              </a:rPr>
              <a:t> Comércio e Representações Ltda. (CNPJ: 04.717.562/0001-01), para participar de licitação que utilize recursos públicos federais por um período de cinco anos;</a:t>
            </a:r>
          </a:p>
          <a:p>
            <a:pPr algn="just">
              <a:spcAft>
                <a:spcPts val="800"/>
              </a:spcAft>
            </a:pPr>
            <a:r>
              <a:rPr lang="pt-BR" sz="1200" dirty="0">
                <a:effectLst/>
                <a:latin typeface="Times New Roman" panose="02020603050405020304" pitchFamily="18" charset="0"/>
                <a:ea typeface="Times New Roman" panose="02020603050405020304" pitchFamily="18" charset="0"/>
                <a:cs typeface="Times New Roman" panose="02020603050405020304" pitchFamily="18" charset="0"/>
              </a:rPr>
              <a:t>9.5.2. </a:t>
            </a:r>
            <a:r>
              <a:rPr lang="pt-BR" sz="1200" b="1" dirty="0">
                <a:effectLst/>
                <a:latin typeface="Times New Roman" panose="02020603050405020304" pitchFamily="18" charset="0"/>
                <a:ea typeface="Times New Roman" panose="02020603050405020304" pitchFamily="18" charset="0"/>
                <a:cs typeface="Times New Roman" panose="02020603050405020304" pitchFamily="18" charset="0"/>
              </a:rPr>
              <a:t>desenvolva mecanismo, no âmbito do </a:t>
            </a:r>
            <a:r>
              <a:rPr lang="pt-BR" sz="1200" b="1" dirty="0" err="1">
                <a:effectLst/>
                <a:latin typeface="Times New Roman" panose="02020603050405020304" pitchFamily="18" charset="0"/>
                <a:ea typeface="Times New Roman" panose="02020603050405020304" pitchFamily="18" charset="0"/>
                <a:cs typeface="Times New Roman" panose="02020603050405020304" pitchFamily="18" charset="0"/>
              </a:rPr>
              <a:t>Sicaf</a:t>
            </a:r>
            <a:r>
              <a:rPr lang="pt-BR" sz="1200" b="1" dirty="0">
                <a:effectLst/>
                <a:latin typeface="Times New Roman" panose="02020603050405020304" pitchFamily="18" charset="0"/>
                <a:ea typeface="Times New Roman" panose="02020603050405020304" pitchFamily="18" charset="0"/>
                <a:cs typeface="Times New Roman" panose="02020603050405020304" pitchFamily="18" charset="0"/>
              </a:rPr>
              <a:t>, que permita o cruzamento de dados de sócios e/ou de administradores de empresas que tenham sido declaradas inidôneas e de empresas fundadas pelas mesmas pessoas, ou por parentes, até o terceiro grau, que demonstrem a intenção a participar de futuras licitações;</a:t>
            </a:r>
          </a:p>
          <a:p>
            <a:pPr algn="just">
              <a:spcAft>
                <a:spcPts val="800"/>
              </a:spcAft>
            </a:pPr>
            <a:r>
              <a:rPr lang="pt-BR" sz="1200" dirty="0">
                <a:effectLst/>
                <a:latin typeface="Times New Roman" panose="02020603050405020304" pitchFamily="18" charset="0"/>
                <a:ea typeface="Times New Roman" panose="02020603050405020304" pitchFamily="18" charset="0"/>
                <a:cs typeface="Times New Roman" panose="02020603050405020304" pitchFamily="18" charset="0"/>
              </a:rPr>
              <a:t>9.5.3. </a:t>
            </a:r>
            <a:r>
              <a:rPr lang="pt-BR" sz="1200" b="1" dirty="0">
                <a:effectLst/>
                <a:latin typeface="Times New Roman" panose="02020603050405020304" pitchFamily="18" charset="0"/>
                <a:ea typeface="Times New Roman" panose="02020603050405020304" pitchFamily="18" charset="0"/>
                <a:cs typeface="Times New Roman" panose="02020603050405020304" pitchFamily="18" charset="0"/>
              </a:rPr>
              <a:t>oriente todos os órgãos/entidades</a:t>
            </a:r>
            <a:r>
              <a:rPr lang="pt-BR" sz="1200" dirty="0">
                <a:effectLst/>
                <a:latin typeface="Times New Roman" panose="02020603050405020304" pitchFamily="18" charset="0"/>
                <a:ea typeface="Times New Roman" panose="02020603050405020304" pitchFamily="18" charset="0"/>
                <a:cs typeface="Times New Roman" panose="02020603050405020304" pitchFamily="18" charset="0"/>
              </a:rPr>
              <a:t> do Governo Federal, </a:t>
            </a:r>
            <a:r>
              <a:rPr lang="pt-BR" sz="1200" b="1" dirty="0">
                <a:effectLst/>
                <a:latin typeface="Times New Roman" panose="02020603050405020304" pitchFamily="18" charset="0"/>
                <a:ea typeface="Times New Roman" panose="02020603050405020304" pitchFamily="18" charset="0"/>
                <a:cs typeface="Times New Roman" panose="02020603050405020304" pitchFamily="18" charset="0"/>
              </a:rPr>
              <a:t>caso nova sociedade empresária tenha sido constituída com o mesmo objeto e por qualquer um dos sócios e/ou administradores de empresas declaradas inidôneas</a:t>
            </a:r>
            <a:r>
              <a:rPr lang="pt-BR" sz="1200" dirty="0">
                <a:effectLst/>
                <a:latin typeface="Times New Roman" panose="02020603050405020304" pitchFamily="18" charset="0"/>
                <a:ea typeface="Times New Roman" panose="02020603050405020304" pitchFamily="18" charset="0"/>
                <a:cs typeface="Times New Roman" panose="02020603050405020304" pitchFamily="18" charset="0"/>
              </a:rPr>
              <a:t>, após a aplicação dessa sanção e no prazo de sua vigência, nos termos do o art. 46 da Lei 8.443/92, </a:t>
            </a:r>
            <a:r>
              <a:rPr lang="pt-BR" sz="1200" b="1" dirty="0">
                <a:effectLst/>
                <a:latin typeface="Times New Roman" panose="02020603050405020304" pitchFamily="18" charset="0"/>
                <a:ea typeface="Times New Roman" panose="02020603050405020304" pitchFamily="18" charset="0"/>
                <a:cs typeface="Times New Roman" panose="02020603050405020304" pitchFamily="18" charset="0"/>
              </a:rPr>
              <a:t>a adotar as providências necessárias à inibição de sua participação em licitações, em processo administrativo específico, assegurado o contraditório e a ampla defesa a todos os interessados.</a:t>
            </a:r>
          </a:p>
          <a:p>
            <a:pPr algn="just">
              <a:spcAft>
                <a:spcPts val="800"/>
              </a:spcAft>
            </a:pPr>
            <a:r>
              <a:rPr lang="pt-BR" sz="1200" dirty="0">
                <a:effectLst/>
                <a:latin typeface="Times New Roman" panose="02020603050405020304" pitchFamily="18" charset="0"/>
                <a:ea typeface="Times New Roman" panose="02020603050405020304" pitchFamily="18" charset="0"/>
                <a:cs typeface="Times New Roman" panose="02020603050405020304" pitchFamily="18" charset="0"/>
              </a:rPr>
              <a:t>9.6</a:t>
            </a:r>
            <a:r>
              <a:rPr lang="pt-BR" sz="1200" b="1" dirty="0">
                <a:effectLst/>
                <a:latin typeface="Times New Roman" panose="02020603050405020304" pitchFamily="18" charset="0"/>
                <a:ea typeface="Times New Roman" panose="02020603050405020304" pitchFamily="18" charset="0"/>
                <a:cs typeface="Times New Roman" panose="02020603050405020304" pitchFamily="18" charset="0"/>
              </a:rPr>
              <a:t>. recomendar</a:t>
            </a:r>
            <a:r>
              <a:rPr lang="pt-BR" sz="1200" dirty="0">
                <a:effectLst/>
                <a:latin typeface="Times New Roman" panose="02020603050405020304" pitchFamily="18" charset="0"/>
                <a:ea typeface="Times New Roman" panose="02020603050405020304" pitchFamily="18" charset="0"/>
                <a:cs typeface="Times New Roman" panose="02020603050405020304" pitchFamily="18" charset="0"/>
              </a:rPr>
              <a:t> ao Ministério do Planejamento, Orçamento e Gestão, ao Ministério da Fazenda e à Controladoria-Geral da União </a:t>
            </a:r>
            <a:r>
              <a:rPr lang="pt-BR" sz="1200" b="1" dirty="0">
                <a:effectLst/>
                <a:latin typeface="Times New Roman" panose="02020603050405020304" pitchFamily="18" charset="0"/>
                <a:ea typeface="Times New Roman" panose="02020603050405020304" pitchFamily="18" charset="0"/>
                <a:cs typeface="Times New Roman" panose="02020603050405020304" pitchFamily="18" charset="0"/>
              </a:rPr>
              <a:t>que incluam na Portaria Interministerial CGU/MF/MP 507/2011</a:t>
            </a:r>
            <a:r>
              <a:rPr lang="pt-BR" sz="1200" dirty="0">
                <a:effectLst/>
                <a:latin typeface="Times New Roman" panose="02020603050405020304" pitchFamily="18" charset="0"/>
                <a:ea typeface="Times New Roman" panose="02020603050405020304" pitchFamily="18" charset="0"/>
                <a:cs typeface="Times New Roman" panose="02020603050405020304" pitchFamily="18" charset="0"/>
              </a:rPr>
              <a:t>, ou em outra que venha a substituí-la, </a:t>
            </a:r>
            <a:r>
              <a:rPr lang="pt-BR" sz="1200" b="1" dirty="0">
                <a:effectLst/>
                <a:latin typeface="Times New Roman" panose="02020603050405020304" pitchFamily="18" charset="0"/>
                <a:ea typeface="Times New Roman" panose="02020603050405020304" pitchFamily="18" charset="0"/>
                <a:cs typeface="Times New Roman" panose="02020603050405020304" pitchFamily="18" charset="0"/>
              </a:rPr>
              <a:t>cláusula que vede, na hipótese de aplicação de recursos federais a serem repassados mediante convênio ou instrumento congênere, a participação em licitação ou a contratação de empresas que constem do cadastro de empresas inidôneas do Tribunal de Contas da União, da Controladoria-Geral da União ou do </a:t>
            </a:r>
            <a:r>
              <a:rPr lang="pt-BR" sz="1200" b="1" dirty="0" err="1">
                <a:effectLst/>
                <a:latin typeface="Times New Roman" panose="02020603050405020304" pitchFamily="18" charset="0"/>
                <a:ea typeface="Times New Roman" panose="02020603050405020304" pitchFamily="18" charset="0"/>
                <a:cs typeface="Times New Roman" panose="02020603050405020304" pitchFamily="18" charset="0"/>
              </a:rPr>
              <a:t>Sicaf</a:t>
            </a:r>
            <a:r>
              <a:rPr lang="pt-BR" sz="12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a:spcAft>
                <a:spcPts val="800"/>
              </a:spcAft>
            </a:pPr>
            <a:r>
              <a:rPr lang="pt-BR" sz="12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spcAft>
                <a:spcPts val="800"/>
              </a:spcAft>
            </a:pPr>
            <a:r>
              <a:rPr lang="pt-BR" sz="12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pt-BR" sz="1200" b="1" dirty="0">
                <a:effectLst/>
                <a:latin typeface="Times New Roman" panose="02020603050405020304" pitchFamily="18" charset="0"/>
                <a:ea typeface="Times New Roman" panose="02020603050405020304" pitchFamily="18" charset="0"/>
                <a:cs typeface="Times New Roman" panose="02020603050405020304" pitchFamily="18" charset="0"/>
              </a:rPr>
              <a:t>Acórdão 495/2013 </a:t>
            </a:r>
            <a:r>
              <a:rPr lang="pt-BR" sz="1200" dirty="0">
                <a:effectLst/>
                <a:latin typeface="Times New Roman" panose="02020603050405020304" pitchFamily="18" charset="0"/>
                <a:ea typeface="Times New Roman" panose="02020603050405020304" pitchFamily="18" charset="0"/>
                <a:cs typeface="Times New Roman" panose="02020603050405020304" pitchFamily="18" charset="0"/>
              </a:rPr>
              <a:t>– Relator Min. Raimundo Carreiro)</a:t>
            </a:r>
            <a:endParaRPr lang="pt-BR"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807029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41A2C7-39FD-4456-AF4D-A9AF0575CC8C}"/>
              </a:ext>
            </a:extLst>
          </p:cNvPr>
          <p:cNvSpPr>
            <a:spLocks noGrp="1"/>
          </p:cNvSpPr>
          <p:nvPr>
            <p:ph type="title"/>
          </p:nvPr>
        </p:nvSpPr>
        <p:spPr>
          <a:xfrm>
            <a:off x="741702" y="604606"/>
            <a:ext cx="10501441" cy="1034385"/>
          </a:xfrm>
        </p:spPr>
        <p:txBody>
          <a:bodyPr/>
          <a:lstStyle/>
          <a:p>
            <a:pPr algn="ctr"/>
            <a:r>
              <a:rPr lang="pt-BR" sz="2800" b="1" dirty="0">
                <a:latin typeface="Times New Roman" panose="02020603050405020304" pitchFamily="18" charset="0"/>
                <a:cs typeface="Times New Roman" panose="02020603050405020304" pitchFamily="18" charset="0"/>
              </a:rPr>
              <a:t>NOVA</a:t>
            </a:r>
            <a:r>
              <a:rPr lang="pt-BR" sz="2800" b="1" dirty="0">
                <a:latin typeface="Arial" panose="020B0604020202020204" pitchFamily="34" charset="0"/>
                <a:cs typeface="Arial" panose="020B0604020202020204" pitchFamily="34" charset="0"/>
              </a:rPr>
              <a:t> LEI DE LICITAÇÕES – 14.133/21</a:t>
            </a:r>
            <a:br>
              <a:rPr lang="pt-BR" sz="2800" b="1" dirty="0">
                <a:latin typeface="Arial" panose="020B0604020202020204" pitchFamily="34" charset="0"/>
                <a:cs typeface="Arial" panose="020B0604020202020204" pitchFamily="34" charset="0"/>
              </a:rPr>
            </a:br>
            <a:r>
              <a:rPr lang="pt-BR" sz="2800" b="1" dirty="0">
                <a:latin typeface="Arial" panose="020B0604020202020204" pitchFamily="34" charset="0"/>
                <a:cs typeface="Arial" panose="020B0604020202020204" pitchFamily="34" charset="0"/>
              </a:rPr>
              <a:t>Desconsideração da Personalidade Jurídica  Artigo 160</a:t>
            </a:r>
            <a:endParaRPr lang="pt-BR" sz="2800" dirty="0"/>
          </a:p>
        </p:txBody>
      </p:sp>
      <p:sp>
        <p:nvSpPr>
          <p:cNvPr id="8" name="CaixaDeTexto 7">
            <a:extLst>
              <a:ext uri="{FF2B5EF4-FFF2-40B4-BE49-F238E27FC236}">
                <a16:creationId xmlns:a16="http://schemas.microsoft.com/office/drawing/2014/main" id="{4ADD5340-60EA-4FAD-AD6C-AA39D6BCD045}"/>
              </a:ext>
            </a:extLst>
          </p:cNvPr>
          <p:cNvSpPr txBox="1"/>
          <p:nvPr/>
        </p:nvSpPr>
        <p:spPr>
          <a:xfrm>
            <a:off x="741702" y="2574818"/>
            <a:ext cx="10270209" cy="2638479"/>
          </a:xfrm>
          <a:prstGeom prst="rect">
            <a:avLst/>
          </a:prstGeom>
          <a:noFill/>
        </p:spPr>
        <p:txBody>
          <a:bodyPr wrap="square">
            <a:spAutoFit/>
          </a:bodyPr>
          <a:lstStyle/>
          <a:p>
            <a:pPr algn="just">
              <a:lnSpc>
                <a:spcPct val="107000"/>
              </a:lnSpc>
              <a:spcBef>
                <a:spcPts val="1200"/>
              </a:spcBef>
              <a:spcAft>
                <a:spcPts val="800"/>
              </a:spcAft>
            </a:pPr>
            <a:r>
              <a:rPr lang="pt-BR" sz="1600" b="0" i="0" dirty="0">
                <a:effectLst/>
                <a:latin typeface="Times New Roman" panose="02020603050405020304" pitchFamily="18" charset="0"/>
                <a:cs typeface="Times New Roman" panose="02020603050405020304" pitchFamily="18" charset="0"/>
              </a:rPr>
              <a:t>Desde o julgamento do Acórdão 495/2013, o TCU entende que a declaração de inidoneidade </a:t>
            </a:r>
            <a:r>
              <a:rPr lang="pt-BR" sz="1600" dirty="0">
                <a:effectLst/>
                <a:latin typeface="Times New Roman" panose="02020603050405020304" pitchFamily="18" charset="0"/>
                <a:ea typeface="Times New Roman" panose="02020603050405020304" pitchFamily="18" charset="0"/>
                <a:cs typeface="Times New Roman" panose="02020603050405020304" pitchFamily="18" charset="0"/>
              </a:rPr>
              <a:t>para participar de licitação na administração pública federal (art. 46 da Lei 8.443/1992) não pode ser aplicada a sócios e administradores de empresas licitantes, por falta de previsão legal.</a:t>
            </a:r>
            <a:endParaRPr lang="pt-BR" sz="16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1200"/>
              </a:spcBef>
              <a:spcAft>
                <a:spcPts val="800"/>
              </a:spcAft>
            </a:pPr>
            <a:r>
              <a:rPr lang="pt-BR" sz="1600" dirty="0">
                <a:effectLst/>
                <a:latin typeface="Times New Roman" panose="02020603050405020304" pitchFamily="18" charset="0"/>
                <a:ea typeface="Times New Roman" panose="02020603050405020304" pitchFamily="18" charset="0"/>
                <a:cs typeface="Times New Roman" panose="02020603050405020304" pitchFamily="18" charset="0"/>
              </a:rPr>
              <a:t>No entanto, foi entendido que, caso nova sociedade empresária seja constituída, com o mesmo objeto, por qualquer um dos sócios ou administradores de empresas declaradas inidôneas, após a aplicação da sanção e no prazo de sua vigência, </a:t>
            </a:r>
            <a:r>
              <a:rPr lang="pt-BR" sz="1600" b="1" u="sng" dirty="0">
                <a:effectLst/>
                <a:latin typeface="Times New Roman" panose="02020603050405020304" pitchFamily="18" charset="0"/>
                <a:ea typeface="Times New Roman" panose="02020603050405020304" pitchFamily="18" charset="0"/>
                <a:cs typeface="Times New Roman" panose="02020603050405020304" pitchFamily="18" charset="0"/>
              </a:rPr>
              <a:t>a administração deve adotar as providências necessárias à inibição de participação dessa empresa em licitações, em processo administrativo específico, assegurando o contraditório e a ampla defesa a todos os interessados</a:t>
            </a:r>
            <a:r>
              <a:rPr lang="pt-BR" sz="16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pt-BR" sz="16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Bef>
                <a:spcPts val="1200"/>
              </a:spcBef>
              <a:spcAft>
                <a:spcPts val="800"/>
              </a:spcAft>
            </a:pPr>
            <a:endParaRPr lang="pt-BR"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80281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41A2C7-39FD-4456-AF4D-A9AF0575CC8C}"/>
              </a:ext>
            </a:extLst>
          </p:cNvPr>
          <p:cNvSpPr>
            <a:spLocks noGrp="1"/>
          </p:cNvSpPr>
          <p:nvPr>
            <p:ph type="title"/>
          </p:nvPr>
        </p:nvSpPr>
        <p:spPr>
          <a:xfrm>
            <a:off x="741702" y="604606"/>
            <a:ext cx="10501441" cy="1034385"/>
          </a:xfrm>
        </p:spPr>
        <p:txBody>
          <a:bodyPr/>
          <a:lstStyle/>
          <a:p>
            <a:pPr algn="ctr"/>
            <a:r>
              <a:rPr lang="pt-BR" sz="2800" b="1" dirty="0">
                <a:latin typeface="Times New Roman" panose="02020603050405020304" pitchFamily="18" charset="0"/>
                <a:cs typeface="Times New Roman" panose="02020603050405020304" pitchFamily="18" charset="0"/>
              </a:rPr>
              <a:t>NOVA</a:t>
            </a:r>
            <a:r>
              <a:rPr lang="pt-BR" sz="2800" b="1" dirty="0">
                <a:latin typeface="Arial" panose="020B0604020202020204" pitchFamily="34" charset="0"/>
                <a:cs typeface="Arial" panose="020B0604020202020204" pitchFamily="34" charset="0"/>
              </a:rPr>
              <a:t> LEI DE LICITAÇÕES – 14.133/21</a:t>
            </a:r>
            <a:br>
              <a:rPr lang="pt-BR" sz="2800" b="1" dirty="0">
                <a:latin typeface="Arial" panose="020B0604020202020204" pitchFamily="34" charset="0"/>
                <a:cs typeface="Arial" panose="020B0604020202020204" pitchFamily="34" charset="0"/>
              </a:rPr>
            </a:br>
            <a:r>
              <a:rPr lang="pt-BR" sz="2800" b="1" dirty="0">
                <a:latin typeface="Arial" panose="020B0604020202020204" pitchFamily="34" charset="0"/>
                <a:cs typeface="Arial" panose="020B0604020202020204" pitchFamily="34" charset="0"/>
              </a:rPr>
              <a:t>Desconsideração da Personalidade Jurídica  Artigo 160</a:t>
            </a:r>
            <a:endParaRPr lang="pt-BR" sz="2800" dirty="0"/>
          </a:p>
        </p:txBody>
      </p:sp>
      <p:sp>
        <p:nvSpPr>
          <p:cNvPr id="8" name="CaixaDeTexto 7">
            <a:extLst>
              <a:ext uri="{FF2B5EF4-FFF2-40B4-BE49-F238E27FC236}">
                <a16:creationId xmlns:a16="http://schemas.microsoft.com/office/drawing/2014/main" id="{4ADD5340-60EA-4FAD-AD6C-AA39D6BCD045}"/>
              </a:ext>
            </a:extLst>
          </p:cNvPr>
          <p:cNvSpPr txBox="1"/>
          <p:nvPr/>
        </p:nvSpPr>
        <p:spPr>
          <a:xfrm>
            <a:off x="741702" y="2052454"/>
            <a:ext cx="9994144" cy="4302845"/>
          </a:xfrm>
          <a:prstGeom prst="rect">
            <a:avLst/>
          </a:prstGeom>
          <a:noFill/>
        </p:spPr>
        <p:txBody>
          <a:bodyPr wrap="square">
            <a:spAutoFit/>
          </a:bodyPr>
          <a:lstStyle/>
          <a:p>
            <a:pPr algn="just">
              <a:spcBef>
                <a:spcPts val="1200"/>
              </a:spcBef>
              <a:spcAft>
                <a:spcPts val="800"/>
              </a:spcAft>
            </a:pPr>
            <a:r>
              <a:rPr lang="pt-BR" sz="1600" dirty="0">
                <a:effectLst/>
                <a:latin typeface="Times New Roman" panose="02020603050405020304" pitchFamily="18" charset="0"/>
                <a:ea typeface="Times New Roman" panose="02020603050405020304" pitchFamily="18" charset="0"/>
                <a:cs typeface="Times New Roman" panose="02020603050405020304" pitchFamily="18" charset="0"/>
              </a:rPr>
              <a:t>O voto condutor deixou consignado o seguinte registro</a:t>
            </a:r>
            <a:r>
              <a:rPr lang="pt-BR" sz="1600" dirty="0">
                <a:solidFill>
                  <a:srgbClr val="5C5C5C"/>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pt-BR" sz="16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spcBef>
                <a:spcPts val="1200"/>
              </a:spcBef>
              <a:spcAft>
                <a:spcPts val="800"/>
              </a:spcAft>
            </a:pPr>
            <a:r>
              <a:rPr lang="pt-BR" sz="1600" dirty="0">
                <a:effectLst/>
                <a:latin typeface="Times New Roman" panose="02020603050405020304" pitchFamily="18" charset="0"/>
                <a:ea typeface="Times New Roman" panose="02020603050405020304" pitchFamily="18" charset="0"/>
                <a:cs typeface="Times New Roman" panose="02020603050405020304" pitchFamily="18" charset="0"/>
              </a:rPr>
              <a:t>"22. </a:t>
            </a:r>
            <a:r>
              <a:rPr lang="pt-BR" sz="1600" b="1" dirty="0">
                <a:effectLst/>
                <a:latin typeface="Times New Roman" panose="02020603050405020304" pitchFamily="18" charset="0"/>
                <a:ea typeface="Times New Roman" panose="02020603050405020304" pitchFamily="18" charset="0"/>
                <a:cs typeface="Times New Roman" panose="02020603050405020304" pitchFamily="18" charset="0"/>
              </a:rPr>
              <a:t>Não obstante entender não ser apropriado lançar mão da teoria da desconsideração da personalidade jurídica para declarar a inidoneidade dos sócios e/ou administradores das empresas envolvidas no esquema de fraudes à licitação</a:t>
            </a:r>
            <a:r>
              <a:rPr lang="pt-BR" sz="1600" dirty="0">
                <a:effectLst/>
                <a:latin typeface="Times New Roman" panose="02020603050405020304" pitchFamily="18" charset="0"/>
                <a:ea typeface="Times New Roman" panose="02020603050405020304" pitchFamily="18" charset="0"/>
                <a:cs typeface="Times New Roman" panose="02020603050405020304" pitchFamily="18" charset="0"/>
              </a:rPr>
              <a:t>, ressalto que podem ser desenvolvidos mecanismos destinados a coibir a burla relacionada à declaração de inidoneidade de empresas, como o aperfeiçoamento do cadastro do Ministério do Planejamento, Orçamento e Gestão.</a:t>
            </a:r>
          </a:p>
          <a:p>
            <a:pPr algn="just">
              <a:spcBef>
                <a:spcPts val="600"/>
              </a:spcBef>
              <a:spcAft>
                <a:spcPts val="600"/>
              </a:spcAft>
            </a:pPr>
            <a:r>
              <a:rPr lang="pt-BR" sz="1600" dirty="0">
                <a:effectLst/>
                <a:latin typeface="Times New Roman" panose="02020603050405020304" pitchFamily="18" charset="0"/>
                <a:ea typeface="Times New Roman" panose="02020603050405020304" pitchFamily="18" charset="0"/>
                <a:cs typeface="Times New Roman" panose="02020603050405020304" pitchFamily="18" charset="0"/>
              </a:rPr>
              <a:t>23. Essa medida deverá permitir o cruzamento de dados de sócios e/ou de administradores de empresas que tenham sido declaradas inidôneas e de empresas fundadas pelas mesmas pessoas, ou por parentes, até o terceiro grau, que demonstrem a intenção de participar de futuras licitações dentro do prazo vigente da sanção aplicada. </a:t>
            </a:r>
          </a:p>
          <a:p>
            <a:pPr algn="just">
              <a:spcBef>
                <a:spcPts val="600"/>
              </a:spcBef>
              <a:spcAft>
                <a:spcPts val="600"/>
              </a:spcAft>
            </a:pPr>
            <a:r>
              <a:rPr lang="pt-BR" sz="1600" dirty="0">
                <a:effectLst/>
                <a:latin typeface="Times New Roman" panose="02020603050405020304" pitchFamily="18" charset="0"/>
                <a:ea typeface="Times New Roman" panose="02020603050405020304" pitchFamily="18" charset="0"/>
                <a:cs typeface="Times New Roman" panose="02020603050405020304" pitchFamily="18" charset="0"/>
              </a:rPr>
              <a:t>Caso a sociedade empresária tenha sido fundada após a aplicação da sanção a que se refere o art. 46 da Lei 8.443/92 e dentro de seu período de vigência, a Administração contará com instrumento hábil à inibição da participação de sócios e/ou de administradores de empresas declaradas inidôneas, </a:t>
            </a:r>
            <a:r>
              <a:rPr lang="pt-BR" sz="1600" b="1" dirty="0">
                <a:effectLst/>
                <a:latin typeface="Times New Roman" panose="02020603050405020304" pitchFamily="18" charset="0"/>
                <a:ea typeface="Times New Roman" panose="02020603050405020304" pitchFamily="18" charset="0"/>
                <a:cs typeface="Times New Roman" panose="02020603050405020304" pitchFamily="18" charset="0"/>
              </a:rPr>
              <a:t>em processo administrativo específico, assegurado o contraditório e a ampla defesa a todos os interessados.</a:t>
            </a:r>
            <a:r>
              <a:rPr lang="pt-BR" sz="16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pt-BR" sz="16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spcBef>
                <a:spcPts val="1200"/>
              </a:spcBef>
              <a:spcAft>
                <a:spcPts val="800"/>
              </a:spcAft>
            </a:pPr>
            <a:endParaRPr lang="pt-BR"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50561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741A2C7-39FD-4456-AF4D-A9AF0575CC8C}"/>
              </a:ext>
            </a:extLst>
          </p:cNvPr>
          <p:cNvSpPr>
            <a:spLocks noGrp="1"/>
          </p:cNvSpPr>
          <p:nvPr>
            <p:ph type="title"/>
          </p:nvPr>
        </p:nvSpPr>
        <p:spPr>
          <a:xfrm>
            <a:off x="741702" y="604606"/>
            <a:ext cx="10501441" cy="1034385"/>
          </a:xfrm>
        </p:spPr>
        <p:txBody>
          <a:bodyPr/>
          <a:lstStyle/>
          <a:p>
            <a:pPr algn="ctr"/>
            <a:r>
              <a:rPr lang="pt-BR" sz="2800" b="1" dirty="0">
                <a:latin typeface="Times New Roman" panose="02020603050405020304" pitchFamily="18" charset="0"/>
                <a:cs typeface="Times New Roman" panose="02020603050405020304" pitchFamily="18" charset="0"/>
              </a:rPr>
              <a:t>NOVA</a:t>
            </a:r>
            <a:r>
              <a:rPr lang="pt-BR" sz="2800" b="1" dirty="0">
                <a:latin typeface="Arial" panose="020B0604020202020204" pitchFamily="34" charset="0"/>
                <a:cs typeface="Arial" panose="020B0604020202020204" pitchFamily="34" charset="0"/>
              </a:rPr>
              <a:t> LEI DE LICITAÇÕES – 14.133/21</a:t>
            </a:r>
            <a:br>
              <a:rPr lang="pt-BR" sz="2800" b="1" dirty="0">
                <a:latin typeface="Arial" panose="020B0604020202020204" pitchFamily="34" charset="0"/>
                <a:cs typeface="Arial" panose="020B0604020202020204" pitchFamily="34" charset="0"/>
              </a:rPr>
            </a:br>
            <a:r>
              <a:rPr lang="pt-BR" sz="2800" b="1" dirty="0">
                <a:latin typeface="Arial" panose="020B0604020202020204" pitchFamily="34" charset="0"/>
                <a:cs typeface="Arial" panose="020B0604020202020204" pitchFamily="34" charset="0"/>
              </a:rPr>
              <a:t>Desconsideração da Personalidade Jurídica  Artigo 160</a:t>
            </a:r>
            <a:endParaRPr lang="pt-BR" sz="2800" dirty="0"/>
          </a:p>
        </p:txBody>
      </p:sp>
      <p:sp>
        <p:nvSpPr>
          <p:cNvPr id="8" name="CaixaDeTexto 7">
            <a:extLst>
              <a:ext uri="{FF2B5EF4-FFF2-40B4-BE49-F238E27FC236}">
                <a16:creationId xmlns:a16="http://schemas.microsoft.com/office/drawing/2014/main" id="{4ADD5340-60EA-4FAD-AD6C-AA39D6BCD045}"/>
              </a:ext>
            </a:extLst>
          </p:cNvPr>
          <p:cNvSpPr txBox="1"/>
          <p:nvPr/>
        </p:nvSpPr>
        <p:spPr>
          <a:xfrm>
            <a:off x="741702" y="2207628"/>
            <a:ext cx="10270209" cy="4278094"/>
          </a:xfrm>
          <a:prstGeom prst="rect">
            <a:avLst/>
          </a:prstGeom>
          <a:noFill/>
        </p:spPr>
        <p:txBody>
          <a:bodyPr wrap="square">
            <a:spAutoFit/>
          </a:bodyPr>
          <a:lstStyle/>
          <a:p>
            <a:pPr marL="285750" indent="-285750">
              <a:buFont typeface="Arial" panose="020B0604020202020204" pitchFamily="34" charset="0"/>
              <a:buChar char="•"/>
            </a:pPr>
            <a:r>
              <a:rPr lang="pt-BR" dirty="0">
                <a:solidFill>
                  <a:srgbClr val="1A1A1A"/>
                </a:solidFill>
                <a:effectLst/>
                <a:latin typeface="Times New Roman" panose="02020603050405020304" pitchFamily="18" charset="0"/>
                <a:ea typeface="Times New Roman" panose="02020603050405020304" pitchFamily="18" charset="0"/>
                <a:cs typeface="Times New Roman" panose="02020603050405020304" pitchFamily="18" charset="0"/>
              </a:rPr>
              <a:t>STJ - abuso de forma (constituição de uma nova sociedade com o mesmo objeto social, com os mesmos sócios e com o mesmo endereço) e fraude à Lei nº 8.666/1993, pautando-se pela observância dos princípios da moralidade administrativa e da indisponibilidade do interesse público tutelado.</a:t>
            </a:r>
            <a:endParaRPr lang="pt-BR"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pt-BR" sz="1400" b="0" i="1" dirty="0">
              <a:solidFill>
                <a:srgbClr val="5C5C5C"/>
              </a:solidFill>
              <a:effectLst/>
              <a:latin typeface="Times New Roman" panose="02020603050405020304" pitchFamily="18" charset="0"/>
              <a:cs typeface="Times New Roman" panose="02020603050405020304" pitchFamily="18" charset="0"/>
            </a:endParaRPr>
          </a:p>
          <a:p>
            <a:pPr algn="just"/>
            <a:r>
              <a:rPr lang="pt-BR" sz="1200" b="0" i="1" dirty="0">
                <a:effectLst/>
                <a:latin typeface="Times New Roman" panose="02020603050405020304" pitchFamily="18" charset="0"/>
                <a:cs typeface="Times New Roman" panose="02020603050405020304" pitchFamily="18" charset="0"/>
              </a:rPr>
              <a:t>ADMINISTRATIVO. RECURSO ORDINÁRIO EM MANDADO DE SEGURANÇA. LICITAÇÃO. SANÇÃO DE INIDONEIDADE PARA LICITAR. EXTENSÃO DE EFEITOS À SOCIEDADE COM O MESMO OBJETO SOCIAL, MESMOS SÓCIOS E MESMO ENDEREÇO. FRAUDE À LEI E ABUSO DE FORMA. DESCONSIDERAÇÃO DA PERSONALIDADE JURÍDICA NA ESFERA ADMINISTRATIVA. POSSIBILIDADE. PRINCÍPIO DA MORALIDADE ADMINISTRATIVA E DA INDISPONIBILIDADE DOS INTERESSES PÚBLICOS.</a:t>
            </a:r>
          </a:p>
          <a:p>
            <a:pPr algn="just"/>
            <a:endParaRPr lang="pt-BR" sz="1200" b="0" i="0" dirty="0">
              <a:effectLst/>
              <a:latin typeface="Times New Roman" panose="02020603050405020304" pitchFamily="18" charset="0"/>
              <a:cs typeface="Times New Roman" panose="02020603050405020304" pitchFamily="18" charset="0"/>
            </a:endParaRPr>
          </a:p>
          <a:p>
            <a:pPr marL="285750" indent="-285750" algn="just">
              <a:buFontTx/>
              <a:buChar char="-"/>
            </a:pPr>
            <a:r>
              <a:rPr lang="pt-BR" sz="1200" b="0" i="1" dirty="0">
                <a:effectLst/>
                <a:latin typeface="Times New Roman" panose="02020603050405020304" pitchFamily="18" charset="0"/>
                <a:cs typeface="Times New Roman" panose="02020603050405020304" pitchFamily="18" charset="0"/>
              </a:rPr>
              <a:t>A constituição de nova sociedade, com o mesmo objeto social, com os mesmos sócios e com o mesmo endereço, em substituição a outra declarada inidônea para licitar com a Administração Pública Estadual, com o objetivo de burlar à aplicação da sanção administrativa, constitui </a:t>
            </a:r>
            <a:r>
              <a:rPr lang="pt-BR" sz="1200" b="1" i="1" dirty="0">
                <a:effectLst/>
                <a:latin typeface="Times New Roman" panose="02020603050405020304" pitchFamily="18" charset="0"/>
                <a:cs typeface="Times New Roman" panose="02020603050405020304" pitchFamily="18" charset="0"/>
              </a:rPr>
              <a:t>abuso de forma e fraude à Lei de Licitações Lei n.º 8.666/93</a:t>
            </a:r>
            <a:r>
              <a:rPr lang="pt-BR" sz="1200" b="0" i="1" dirty="0">
                <a:effectLst/>
                <a:latin typeface="Times New Roman" panose="02020603050405020304" pitchFamily="18" charset="0"/>
                <a:cs typeface="Times New Roman" panose="02020603050405020304" pitchFamily="18" charset="0"/>
              </a:rPr>
              <a:t>, de modo a possibilitar a aplicação da teoria da desconsideração da personalidade jurídica para estenderem-se os efeitos da sanção administrativa à nova sociedade constituída.</a:t>
            </a:r>
          </a:p>
          <a:p>
            <a:pPr marL="285750" indent="-285750" algn="just">
              <a:buFontTx/>
              <a:buChar char="-"/>
            </a:pPr>
            <a:endParaRPr lang="pt-BR" sz="1200" b="0" i="0" dirty="0">
              <a:effectLst/>
              <a:latin typeface="Times New Roman" panose="02020603050405020304" pitchFamily="18" charset="0"/>
              <a:cs typeface="Times New Roman" panose="02020603050405020304" pitchFamily="18" charset="0"/>
            </a:endParaRPr>
          </a:p>
          <a:p>
            <a:pPr marL="285750" indent="-285750" algn="just">
              <a:buFontTx/>
              <a:buChar char="-"/>
            </a:pPr>
            <a:r>
              <a:rPr lang="pt-BR" sz="1200" b="0" i="1" dirty="0">
                <a:effectLst/>
                <a:latin typeface="Times New Roman" panose="02020603050405020304" pitchFamily="18" charset="0"/>
                <a:cs typeface="Times New Roman" panose="02020603050405020304" pitchFamily="18" charset="0"/>
              </a:rPr>
              <a:t>A Administração Pública pode, </a:t>
            </a:r>
            <a:r>
              <a:rPr lang="pt-BR" sz="1200" b="1" i="1" dirty="0">
                <a:effectLst/>
                <a:latin typeface="Times New Roman" panose="02020603050405020304" pitchFamily="18" charset="0"/>
                <a:cs typeface="Times New Roman" panose="02020603050405020304" pitchFamily="18" charset="0"/>
              </a:rPr>
              <a:t>em observância ao princípio da moralidade administrativa e da indisponibilidade dos interesses públicos tutelados, desconsiderar a personalidade jurídica </a:t>
            </a:r>
            <a:r>
              <a:rPr lang="pt-BR" sz="1200" b="0" i="1" dirty="0">
                <a:effectLst/>
                <a:latin typeface="Times New Roman" panose="02020603050405020304" pitchFamily="18" charset="0"/>
                <a:cs typeface="Times New Roman" panose="02020603050405020304" pitchFamily="18" charset="0"/>
              </a:rPr>
              <a:t>de sociedade constituída com abuso de forma e fraude à lei, desde que facultado ao administrado o contraditório e a ampla defesa em processo administrativo regular.</a:t>
            </a:r>
          </a:p>
          <a:p>
            <a:pPr marL="285750" indent="-285750" algn="l">
              <a:buFontTx/>
              <a:buChar char="-"/>
            </a:pPr>
            <a:endParaRPr lang="pt-BR" sz="1200" b="0" i="0" dirty="0">
              <a:effectLst/>
              <a:latin typeface="Times New Roman" panose="02020603050405020304" pitchFamily="18" charset="0"/>
              <a:cs typeface="Times New Roman" panose="02020603050405020304" pitchFamily="18" charset="0"/>
            </a:endParaRPr>
          </a:p>
          <a:p>
            <a:pPr marL="285750" indent="-285750" algn="l">
              <a:buFontTx/>
              <a:buChar char="-"/>
            </a:pPr>
            <a:r>
              <a:rPr lang="pt-BR" sz="1200" b="0" i="1" dirty="0">
                <a:effectLst/>
                <a:latin typeface="Times New Roman" panose="02020603050405020304" pitchFamily="18" charset="0"/>
                <a:cs typeface="Times New Roman" panose="02020603050405020304" pitchFamily="18" charset="0"/>
              </a:rPr>
              <a:t>Recurso a que se nega provimento.</a:t>
            </a:r>
          </a:p>
          <a:p>
            <a:pPr marL="285750" indent="-285750" algn="l">
              <a:buFontTx/>
              <a:buChar char="-"/>
            </a:pPr>
            <a:endParaRPr lang="pt-BR" sz="1200" b="0" i="1" dirty="0">
              <a:effectLst/>
              <a:latin typeface="Times New Roman" panose="02020603050405020304" pitchFamily="18" charset="0"/>
              <a:cs typeface="Times New Roman" panose="02020603050405020304" pitchFamily="18" charset="0"/>
            </a:endParaRPr>
          </a:p>
          <a:p>
            <a:pPr algn="l"/>
            <a:r>
              <a:rPr lang="pt-BR" sz="1200" b="0" i="1" dirty="0">
                <a:effectLst/>
                <a:latin typeface="Times New Roman" panose="02020603050405020304" pitchFamily="18" charset="0"/>
                <a:cs typeface="Times New Roman" panose="02020603050405020304" pitchFamily="18" charset="0"/>
              </a:rPr>
              <a:t> (RMS 15.166/BA, Rel. Ministro CASTRO MEIRA, SEGUNDA TURMA, julgado em 7/8/2003, DJ 8/9/2003, p. 262) .</a:t>
            </a:r>
            <a:endParaRPr lang="pt-BR" sz="1200" b="0" i="0"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8641690"/>
      </p:ext>
    </p:extLst>
  </p:cSld>
  <p:clrMapOvr>
    <a:masterClrMapping/>
  </p:clrMapOvr>
</p:sld>
</file>

<file path=ppt/theme/theme1.xml><?xml version="1.0" encoding="utf-8"?>
<a:theme xmlns:a="http://schemas.openxmlformats.org/drawingml/2006/main" name="Tema do Office">
  <a:themeElements>
    <a:clrScheme name="Custom 20">
      <a:dk1>
        <a:sysClr val="windowText" lastClr="000000"/>
      </a:dk1>
      <a:lt1>
        <a:sysClr val="window" lastClr="FFFFFF"/>
      </a:lt1>
      <a:dk2>
        <a:srgbClr val="44546A"/>
      </a:dk2>
      <a:lt2>
        <a:srgbClr val="E7E6E6"/>
      </a:lt2>
      <a:accent1>
        <a:srgbClr val="555973"/>
      </a:accent1>
      <a:accent2>
        <a:srgbClr val="8189A2"/>
      </a:accent2>
      <a:accent3>
        <a:srgbClr val="BB9569"/>
      </a:accent3>
      <a:accent4>
        <a:srgbClr val="A25526"/>
      </a:accent4>
      <a:accent5>
        <a:srgbClr val="EEECE0"/>
      </a:accent5>
      <a:accent6>
        <a:srgbClr val="592A0E"/>
      </a:accent6>
      <a:hlink>
        <a:srgbClr val="0563C1"/>
      </a:hlink>
      <a:folHlink>
        <a:srgbClr val="954F72"/>
      </a:folHlink>
    </a:clrScheme>
    <a:fontScheme name="Custom 27">
      <a:majorFont>
        <a:latin typeface="Franklin Gothic Demi Cond"/>
        <a:ea typeface=""/>
        <a:cs typeface=""/>
      </a:majorFont>
      <a:minorFont>
        <a:latin typeface="Univers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53418907_TF16411254_Win32" id="{30A37A42-610E-452A-A019-CB8B4DD2F9CA}" vid="{97D49594-7B16-43DA-8748-ABA62D8F274C}"/>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0" ma:contentTypeDescription="Create a new document." ma:contentTypeScope="" ma:versionID="1267097ee5f5874adfcc408041ae252e">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395891a93df65b14727750f2c06c306c"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element ref="ns1:_ip_UnifiedCompliancePolicyProperties" minOccurs="0"/>
                <xsd:element ref="ns1:_ip_UnifiedCompliancePolicyUIAction" minOccurs="0"/>
                <xsd:element ref="ns2:Image" minOccurs="0"/>
                <xsd:element ref="ns4:TaxCatchAll" minOccurs="0"/>
                <xsd:element ref="ns2:ImageTags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element name="Image" ma:index="22" nillable="true" ma:displayName="Image" ma:format="Image" ma:internalName="Image">
      <xsd:complexType>
        <xsd:complexContent>
          <xsd:extension base="dms:URL">
            <xsd:sequence>
              <xsd:element name="Url" type="dms:ValidUrl" minOccurs="0" nillable="true"/>
              <xsd:element name="Description" type="xsd:string" nillable="true"/>
            </xsd:sequence>
          </xsd:extension>
        </xsd:complexContent>
      </xsd:complex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MediaServiceKeyPoints xmlns="71af3243-3dd4-4a8d-8c0d-dd76da1f02a5" xsi:nil="true"/>
  </documentManagement>
</p:properties>
</file>

<file path=customXml/itemProps1.xml><?xml version="1.0" encoding="utf-8"?>
<ds:datastoreItem xmlns:ds="http://schemas.openxmlformats.org/officeDocument/2006/customXml" ds:itemID="{10F98B39-7EBA-4823-84A5-26F47879986F}">
  <ds:schemaRefs>
    <ds:schemaRef ds:uri="http://schemas.microsoft.com/sharepoint/v3/contenttype/forms"/>
  </ds:schemaRefs>
</ds:datastoreItem>
</file>

<file path=customXml/itemProps2.xml><?xml version="1.0" encoding="utf-8"?>
<ds:datastoreItem xmlns:ds="http://schemas.openxmlformats.org/officeDocument/2006/customXml" ds:itemID="{AC6AFC83-AE02-40B8-BC2C-6B2B8810629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5621FE4-3184-49E6-95AD-A045530002EF}">
  <ds:schemaRefs>
    <ds:schemaRef ds:uri="http://purl.org/dc/elements/1.1/"/>
    <ds:schemaRef ds:uri="http://schemas.microsoft.com/office/2006/metadata/properties"/>
    <ds:schemaRef ds:uri="http://www.w3.org/XML/1998/namespace"/>
    <ds:schemaRef ds:uri="http://schemas.microsoft.com/sharepoint/v3"/>
    <ds:schemaRef ds:uri="16c05727-aa75-4e4a-9b5f-8a80a1165891"/>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230e9df3-be65-4c73-a93b-d1236ebd677e"/>
    <ds:schemaRef ds:uri="71af3243-3dd4-4a8d-8c0d-dd76da1f02a5"/>
    <ds:schemaRef ds:uri="http://purl.org/dc/dcmitype/"/>
  </ds:schemaRefs>
</ds:datastoreItem>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Apresentação moderna</Template>
  <TotalTime>684</TotalTime>
  <Words>3633</Words>
  <Application>Microsoft Office PowerPoint</Application>
  <PresentationFormat>Widescreen</PresentationFormat>
  <Paragraphs>165</Paragraphs>
  <Slides>18</Slides>
  <Notes>2</Notes>
  <HiddenSlides>0</HiddenSlides>
  <MMClips>0</MMClips>
  <ScaleCrop>false</ScaleCrop>
  <HeadingPairs>
    <vt:vector size="6" baseType="variant">
      <vt:variant>
        <vt:lpstr>Fontes usadas</vt:lpstr>
      </vt:variant>
      <vt:variant>
        <vt:i4>9</vt:i4>
      </vt:variant>
      <vt:variant>
        <vt:lpstr>Tema</vt:lpstr>
      </vt:variant>
      <vt:variant>
        <vt:i4>1</vt:i4>
      </vt:variant>
      <vt:variant>
        <vt:lpstr>Títulos de slides</vt:lpstr>
      </vt:variant>
      <vt:variant>
        <vt:i4>18</vt:i4>
      </vt:variant>
    </vt:vector>
  </HeadingPairs>
  <TitlesOfParts>
    <vt:vector size="28" baseType="lpstr">
      <vt:lpstr>Arial</vt:lpstr>
      <vt:lpstr>Calibri</vt:lpstr>
      <vt:lpstr>Franklin Gothic Demi Cond</vt:lpstr>
      <vt:lpstr>OpenSans-Regular</vt:lpstr>
      <vt:lpstr>Roboto</vt:lpstr>
      <vt:lpstr>Segoe UI</vt:lpstr>
      <vt:lpstr>Segoe UI Light</vt:lpstr>
      <vt:lpstr>Times New Roman</vt:lpstr>
      <vt:lpstr>Univers Light</vt:lpstr>
      <vt:lpstr>Tema do Office</vt:lpstr>
      <vt:lpstr>  </vt:lpstr>
      <vt:lpstr>NOVA LEI DE LICITAÇÕES – 14.133/21 Desconsideração da Personalidade Jurídica  Artigo 160</vt:lpstr>
      <vt:lpstr>NOVA LEI DE LICITAÇÕES – 14.133/21 Desconsideração da Personalidade Jurídica  Artigo 160</vt:lpstr>
      <vt:lpstr>NOVA LEI DE LICITAÇÕES – 14.133/21 Desconsideração da Personalidade Jurídica  Artigo 160</vt:lpstr>
      <vt:lpstr>NOVA LEI DE LICITAÇÕES – 14.133/21 Desconsideração da Personalidade Jurídica  Artigo 160</vt:lpstr>
      <vt:lpstr>NOVA LEI DE LICITAÇÕES – 14.133/21 Desconsideração da Personalidade Jurídica  Artigo 160</vt:lpstr>
      <vt:lpstr>NOVA LEI DE LICITAÇÕES – 14.133/21 Desconsideração da Personalidade Jurídica  Artigo 160</vt:lpstr>
      <vt:lpstr>NOVA LEI DE LICITAÇÕES – 14.133/21 Desconsideração da Personalidade Jurídica  Artigo 160</vt:lpstr>
      <vt:lpstr>NOVA LEI DE LICITAÇÕES – 14.133/21 Desconsideração da Personalidade Jurídica  Artigo 160</vt:lpstr>
      <vt:lpstr>NOVA LEI DE LICITAÇÕES – 14.133/21 Desconsideração da Personalidade Jurídica  Artigo 160</vt:lpstr>
      <vt:lpstr>NOVA LEI DE LICITAÇÕES – 14.133/21 Desconsideração da Personalidade Jurídica  Artigo 160</vt:lpstr>
      <vt:lpstr>NOVA LEI DE LICITAÇÕES – 14.133/21 Desconsideração da Personalidade Jurídica  Artigo 160</vt:lpstr>
      <vt:lpstr>NOVA LEI DE LICITAÇÕES – 14.133/21 Desconsideração da Personalidade Jurídica  Artigo 160</vt:lpstr>
      <vt:lpstr>NOVA LEI DE LICITAÇÕES – 14.133/21 Desconsideração da Personalidade Jurídica - Artigo 160</vt:lpstr>
      <vt:lpstr>NOVA LEI DE LICITAÇÕES – 14.133/21 Desconsideração da Personalidade Jurídica  Artigo 160 </vt:lpstr>
      <vt:lpstr>NOVA LEI DE LICITAÇÕES – 14.133/21 Desconsideração da Personalidade Jurídica  Artigo 160</vt:lpstr>
      <vt:lpstr>NOVA LEI DE LICITAÇÕES – 14.133/21 Desconsideração da Personalidade Jurídica  Artigo 160</vt:lpstr>
      <vt:lpstr>NOVA LEI DE LICITAÇÕES – 14.133/21 Desconsideração da Personalidade Jurídica  Artigo 160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Nova lei de licitações 14.133/21</dc:title>
  <dc:creator>Karina França</dc:creator>
  <cp:lastModifiedBy>Maria Fernanda</cp:lastModifiedBy>
  <cp:revision>31</cp:revision>
  <dcterms:created xsi:type="dcterms:W3CDTF">2021-11-02T22:17:36Z</dcterms:created>
  <dcterms:modified xsi:type="dcterms:W3CDTF">2021-11-03T19:16:27Z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